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4"/>
  </p:sldMasterIdLst>
  <p:notesMasterIdLst>
    <p:notesMasterId r:id="rId30"/>
  </p:notesMasterIdLst>
  <p:handoutMasterIdLst>
    <p:handoutMasterId r:id="rId31"/>
  </p:handoutMasterIdLst>
  <p:sldIdLst>
    <p:sldId id="460" r:id="rId5"/>
    <p:sldId id="292" r:id="rId6"/>
    <p:sldId id="552" r:id="rId7"/>
    <p:sldId id="551" r:id="rId8"/>
    <p:sldId id="556" r:id="rId9"/>
    <p:sldId id="555" r:id="rId10"/>
    <p:sldId id="558" r:id="rId11"/>
    <p:sldId id="560" r:id="rId12"/>
    <p:sldId id="569" r:id="rId13"/>
    <p:sldId id="575" r:id="rId14"/>
    <p:sldId id="566" r:id="rId15"/>
    <p:sldId id="561" r:id="rId16"/>
    <p:sldId id="572" r:id="rId17"/>
    <p:sldId id="567" r:id="rId18"/>
    <p:sldId id="563" r:id="rId19"/>
    <p:sldId id="547" r:id="rId20"/>
    <p:sldId id="564" r:id="rId21"/>
    <p:sldId id="565" r:id="rId22"/>
    <p:sldId id="568" r:id="rId23"/>
    <p:sldId id="574" r:id="rId24"/>
    <p:sldId id="554" r:id="rId25"/>
    <p:sldId id="573" r:id="rId26"/>
    <p:sldId id="548" r:id="rId27"/>
    <p:sldId id="570" r:id="rId28"/>
    <p:sldId id="571" r:id="rId29"/>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BB958E-9C9F-41F7-B2A0-674A23B9A672}">
          <p14:sldIdLst>
            <p14:sldId id="460"/>
            <p14:sldId id="292"/>
            <p14:sldId id="552"/>
            <p14:sldId id="551"/>
            <p14:sldId id="556"/>
            <p14:sldId id="555"/>
            <p14:sldId id="558"/>
            <p14:sldId id="560"/>
            <p14:sldId id="569"/>
            <p14:sldId id="575"/>
            <p14:sldId id="566"/>
            <p14:sldId id="561"/>
            <p14:sldId id="572"/>
            <p14:sldId id="567"/>
            <p14:sldId id="563"/>
            <p14:sldId id="547"/>
            <p14:sldId id="564"/>
            <p14:sldId id="565"/>
            <p14:sldId id="568"/>
            <p14:sldId id="574"/>
            <p14:sldId id="554"/>
            <p14:sldId id="573"/>
            <p14:sldId id="548"/>
            <p14:sldId id="570"/>
            <p14:sldId id="57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5F4109-4D16-765C-55B8-87D97D8D9659}" name="Poul Sørensen" initials="PS" userId="S::POS@COWI.Com::cfbd425b-2e89-4c36-ac09-e591800c8a1c" providerId="AD"/>
  <p188:author id="{977E8AFA-B145-E8D6-3143-076980A7F048}" name="Helle Engelund" initials="HE" userId="S::HLE@COWI.Com::69a09b28-8fc3-4470-a90b-7733dc3754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welina Jurkiewicz-Vesterskov" initials="EJ" lastIdx="1" clrIdx="0">
    <p:extLst>
      <p:ext uri="{19B8F6BF-5375-455C-9EA6-DF929625EA0E}">
        <p15:presenceInfo xmlns:p15="http://schemas.microsoft.com/office/powerpoint/2012/main" userId="S::EWJU@COWI.Com::74e28d07-6fb1-4285-87b6-39ab223b3b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AF7"/>
    <a:srgbClr val="F04E23"/>
    <a:srgbClr val="F6F4F2"/>
    <a:srgbClr val="E7E7E7"/>
    <a:srgbClr val="80776F"/>
    <a:srgbClr val="605953"/>
    <a:srgbClr val="5C6673"/>
    <a:srgbClr val="E3DFDD"/>
    <a:srgbClr val="D3CEC9"/>
    <a:srgbClr val="F1E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14E6D-B411-4A7E-97FC-FF147E2896FA}" v="4" dt="2024-01-24T10:11:07.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0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ul Sørensen" userId="cfbd425b-2e89-4c36-ac09-e591800c8a1c" providerId="ADAL" clId="{61814E6D-B411-4A7E-97FC-FF147E2896FA}"/>
    <pc:docChg chg="undo custSel modSld">
      <pc:chgData name="Poul Sørensen" userId="cfbd425b-2e89-4c36-ac09-e591800c8a1c" providerId="ADAL" clId="{61814E6D-B411-4A7E-97FC-FF147E2896FA}" dt="2024-01-24T16:13:34.902" v="1883" actId="6549"/>
      <pc:docMkLst>
        <pc:docMk/>
      </pc:docMkLst>
      <pc:sldChg chg="modSp mod">
        <pc:chgData name="Poul Sørensen" userId="cfbd425b-2e89-4c36-ac09-e591800c8a1c" providerId="ADAL" clId="{61814E6D-B411-4A7E-97FC-FF147E2896FA}" dt="2024-01-24T10:09:57.468" v="1421" actId="20577"/>
        <pc:sldMkLst>
          <pc:docMk/>
          <pc:sldMk cId="2229424534" sldId="292"/>
        </pc:sldMkLst>
        <pc:spChg chg="mod">
          <ac:chgData name="Poul Sørensen" userId="cfbd425b-2e89-4c36-ac09-e591800c8a1c" providerId="ADAL" clId="{61814E6D-B411-4A7E-97FC-FF147E2896FA}" dt="2024-01-24T08:45:45.467" v="940" actId="20577"/>
          <ac:spMkLst>
            <pc:docMk/>
            <pc:sldMk cId="2229424534" sldId="292"/>
            <ac:spMk id="17" creationId="{184AF802-D711-4E6B-A153-98B1989A1A29}"/>
          </ac:spMkLst>
        </pc:spChg>
        <pc:spChg chg="mod">
          <ac:chgData name="Poul Sørensen" userId="cfbd425b-2e89-4c36-ac09-e591800c8a1c" providerId="ADAL" clId="{61814E6D-B411-4A7E-97FC-FF147E2896FA}" dt="2024-01-24T10:09:57.468" v="1421" actId="20577"/>
          <ac:spMkLst>
            <pc:docMk/>
            <pc:sldMk cId="2229424534" sldId="292"/>
            <ac:spMk id="18" creationId="{6555EB71-9BE8-45FC-84B0-AB87CB3C9389}"/>
          </ac:spMkLst>
        </pc:spChg>
      </pc:sldChg>
      <pc:sldChg chg="delSp mod">
        <pc:chgData name="Poul Sørensen" userId="cfbd425b-2e89-4c36-ac09-e591800c8a1c" providerId="ADAL" clId="{61814E6D-B411-4A7E-97FC-FF147E2896FA}" dt="2024-01-24T10:11:30.659" v="1422" actId="478"/>
        <pc:sldMkLst>
          <pc:docMk/>
          <pc:sldMk cId="4151071811" sldId="460"/>
        </pc:sldMkLst>
        <pc:spChg chg="del">
          <ac:chgData name="Poul Sørensen" userId="cfbd425b-2e89-4c36-ac09-e591800c8a1c" providerId="ADAL" clId="{61814E6D-B411-4A7E-97FC-FF147E2896FA}" dt="2024-01-24T10:11:30.659" v="1422" actId="478"/>
          <ac:spMkLst>
            <pc:docMk/>
            <pc:sldMk cId="4151071811" sldId="460"/>
            <ac:spMk id="4" creationId="{554A0641-CA07-D322-A740-E9203E014DE9}"/>
          </ac:spMkLst>
        </pc:spChg>
      </pc:sldChg>
      <pc:sldChg chg="modSp mod">
        <pc:chgData name="Poul Sørensen" userId="cfbd425b-2e89-4c36-ac09-e591800c8a1c" providerId="ADAL" clId="{61814E6D-B411-4A7E-97FC-FF147E2896FA}" dt="2024-01-24T16:10:39.226" v="1852" actId="20577"/>
        <pc:sldMkLst>
          <pc:docMk/>
          <pc:sldMk cId="2129400334" sldId="551"/>
        </pc:sldMkLst>
        <pc:spChg chg="mod">
          <ac:chgData name="Poul Sørensen" userId="cfbd425b-2e89-4c36-ac09-e591800c8a1c" providerId="ADAL" clId="{61814E6D-B411-4A7E-97FC-FF147E2896FA}" dt="2024-01-24T16:10:39.226" v="1852" actId="20577"/>
          <ac:spMkLst>
            <pc:docMk/>
            <pc:sldMk cId="2129400334" sldId="551"/>
            <ac:spMk id="6" creationId="{0832FA1D-1F8A-DD87-2EFC-54A36C65681B}"/>
          </ac:spMkLst>
        </pc:spChg>
      </pc:sldChg>
      <pc:sldChg chg="modSp mod">
        <pc:chgData name="Poul Sørensen" userId="cfbd425b-2e89-4c36-ac09-e591800c8a1c" providerId="ADAL" clId="{61814E6D-B411-4A7E-97FC-FF147E2896FA}" dt="2024-01-24T16:11:01.036" v="1856" actId="20577"/>
        <pc:sldMkLst>
          <pc:docMk/>
          <pc:sldMk cId="2306496530" sldId="558"/>
        </pc:sldMkLst>
        <pc:spChg chg="mod">
          <ac:chgData name="Poul Sørensen" userId="cfbd425b-2e89-4c36-ac09-e591800c8a1c" providerId="ADAL" clId="{61814E6D-B411-4A7E-97FC-FF147E2896FA}" dt="2024-01-24T16:10:50.335" v="1854" actId="20577"/>
          <ac:spMkLst>
            <pc:docMk/>
            <pc:sldMk cId="2306496530" sldId="558"/>
            <ac:spMk id="4" creationId="{91780FC7-5EA6-4BF4-CD17-AC07B1D73E02}"/>
          </ac:spMkLst>
        </pc:spChg>
        <pc:spChg chg="mod">
          <ac:chgData name="Poul Sørensen" userId="cfbd425b-2e89-4c36-ac09-e591800c8a1c" providerId="ADAL" clId="{61814E6D-B411-4A7E-97FC-FF147E2896FA}" dt="2024-01-24T16:11:01.036" v="1856" actId="20577"/>
          <ac:spMkLst>
            <pc:docMk/>
            <pc:sldMk cId="2306496530" sldId="558"/>
            <ac:spMk id="16" creationId="{0F79165A-B702-CF44-11B3-423B99A863E9}"/>
          </ac:spMkLst>
        </pc:spChg>
      </pc:sldChg>
      <pc:sldChg chg="modSp mod">
        <pc:chgData name="Poul Sørensen" userId="cfbd425b-2e89-4c36-ac09-e591800c8a1c" providerId="ADAL" clId="{61814E6D-B411-4A7E-97FC-FF147E2896FA}" dt="2024-01-19T13:43:22.305" v="309" actId="1035"/>
        <pc:sldMkLst>
          <pc:docMk/>
          <pc:sldMk cId="1324620397" sldId="560"/>
        </pc:sldMkLst>
        <pc:spChg chg="mod">
          <ac:chgData name="Poul Sørensen" userId="cfbd425b-2e89-4c36-ac09-e591800c8a1c" providerId="ADAL" clId="{61814E6D-B411-4A7E-97FC-FF147E2896FA}" dt="2024-01-19T13:43:22.305" v="309" actId="1035"/>
          <ac:spMkLst>
            <pc:docMk/>
            <pc:sldMk cId="1324620397" sldId="560"/>
            <ac:spMk id="2" creationId="{3463F643-C4EE-EE43-26EE-72E529406D42}"/>
          </ac:spMkLst>
        </pc:spChg>
      </pc:sldChg>
      <pc:sldChg chg="modSp mod">
        <pc:chgData name="Poul Sørensen" userId="cfbd425b-2e89-4c36-ac09-e591800c8a1c" providerId="ADAL" clId="{61814E6D-B411-4A7E-97FC-FF147E2896FA}" dt="2024-01-24T16:11:29.626" v="1860" actId="20577"/>
        <pc:sldMkLst>
          <pc:docMk/>
          <pc:sldMk cId="1978816865" sldId="561"/>
        </pc:sldMkLst>
        <pc:spChg chg="mod">
          <ac:chgData name="Poul Sørensen" userId="cfbd425b-2e89-4c36-ac09-e591800c8a1c" providerId="ADAL" clId="{61814E6D-B411-4A7E-97FC-FF147E2896FA}" dt="2024-01-24T08:50:50.338" v="961" actId="1035"/>
          <ac:spMkLst>
            <pc:docMk/>
            <pc:sldMk cId="1978816865" sldId="561"/>
            <ac:spMk id="4" creationId="{5882516F-ED99-E55C-7A5F-0E40822F5606}"/>
          </ac:spMkLst>
        </pc:spChg>
        <pc:spChg chg="mod">
          <ac:chgData name="Poul Sørensen" userId="cfbd425b-2e89-4c36-ac09-e591800c8a1c" providerId="ADAL" clId="{61814E6D-B411-4A7E-97FC-FF147E2896FA}" dt="2024-01-24T16:11:29.626" v="1860" actId="20577"/>
          <ac:spMkLst>
            <pc:docMk/>
            <pc:sldMk cId="1978816865" sldId="561"/>
            <ac:spMk id="9" creationId="{D6BE6804-6F9A-C8F8-48D1-E6F03560C87E}"/>
          </ac:spMkLst>
        </pc:spChg>
        <pc:spChg chg="mod">
          <ac:chgData name="Poul Sørensen" userId="cfbd425b-2e89-4c36-ac09-e591800c8a1c" providerId="ADAL" clId="{61814E6D-B411-4A7E-97FC-FF147E2896FA}" dt="2024-01-24T08:52:37.056" v="1060" actId="1035"/>
          <ac:spMkLst>
            <pc:docMk/>
            <pc:sldMk cId="1978816865" sldId="561"/>
            <ac:spMk id="11" creationId="{2F286C59-DF91-8CA8-EF3F-C3720DD46AD5}"/>
          </ac:spMkLst>
        </pc:spChg>
        <pc:spChg chg="mod">
          <ac:chgData name="Poul Sørensen" userId="cfbd425b-2e89-4c36-ac09-e591800c8a1c" providerId="ADAL" clId="{61814E6D-B411-4A7E-97FC-FF147E2896FA}" dt="2024-01-24T08:52:42.961" v="1069" actId="1035"/>
          <ac:spMkLst>
            <pc:docMk/>
            <pc:sldMk cId="1978816865" sldId="561"/>
            <ac:spMk id="16" creationId="{C684CD70-F3C0-DB18-297C-68488C625060}"/>
          </ac:spMkLst>
        </pc:spChg>
        <pc:picChg chg="mod modCrop">
          <ac:chgData name="Poul Sørensen" userId="cfbd425b-2e89-4c36-ac09-e591800c8a1c" providerId="ADAL" clId="{61814E6D-B411-4A7E-97FC-FF147E2896FA}" dt="2024-01-24T10:15:33.898" v="1430" actId="14100"/>
          <ac:picMkLst>
            <pc:docMk/>
            <pc:sldMk cId="1978816865" sldId="561"/>
            <ac:picMk id="8" creationId="{60762D9F-4248-C557-6DC2-3506865BF415}"/>
          </ac:picMkLst>
        </pc:picChg>
        <pc:picChg chg="mod">
          <ac:chgData name="Poul Sørensen" userId="cfbd425b-2e89-4c36-ac09-e591800c8a1c" providerId="ADAL" clId="{61814E6D-B411-4A7E-97FC-FF147E2896FA}" dt="2024-01-24T08:52:37.056" v="1060" actId="1035"/>
          <ac:picMkLst>
            <pc:docMk/>
            <pc:sldMk cId="1978816865" sldId="561"/>
            <ac:picMk id="13" creationId="{2C9CF8E3-EB7C-4D5F-8C5B-562A3CD4CB69}"/>
          </ac:picMkLst>
        </pc:picChg>
      </pc:sldChg>
      <pc:sldChg chg="modSp mod">
        <pc:chgData name="Poul Sørensen" userId="cfbd425b-2e89-4c36-ac09-e591800c8a1c" providerId="ADAL" clId="{61814E6D-B411-4A7E-97FC-FF147E2896FA}" dt="2024-01-24T15:19:44.369" v="1845" actId="1038"/>
        <pc:sldMkLst>
          <pc:docMk/>
          <pc:sldMk cId="1668865270" sldId="563"/>
        </pc:sldMkLst>
        <pc:spChg chg="mod">
          <ac:chgData name="Poul Sørensen" userId="cfbd425b-2e89-4c36-ac09-e591800c8a1c" providerId="ADAL" clId="{61814E6D-B411-4A7E-97FC-FF147E2896FA}" dt="2024-01-24T15:18:00.411" v="1822" actId="6549"/>
          <ac:spMkLst>
            <pc:docMk/>
            <pc:sldMk cId="1668865270" sldId="563"/>
            <ac:spMk id="4" creationId="{5882516F-ED99-E55C-7A5F-0E40822F5606}"/>
          </ac:spMkLst>
        </pc:spChg>
        <pc:spChg chg="mod">
          <ac:chgData name="Poul Sørensen" userId="cfbd425b-2e89-4c36-ac09-e591800c8a1c" providerId="ADAL" clId="{61814E6D-B411-4A7E-97FC-FF147E2896FA}" dt="2024-01-24T15:09:30.997" v="1624" actId="20577"/>
          <ac:spMkLst>
            <pc:docMk/>
            <pc:sldMk cId="1668865270" sldId="563"/>
            <ac:spMk id="10" creationId="{E3ADBC9C-EF93-A9D5-CB67-D4D8581BEEE3}"/>
          </ac:spMkLst>
        </pc:spChg>
        <pc:graphicFrameChg chg="mod modGraphic">
          <ac:chgData name="Poul Sørensen" userId="cfbd425b-2e89-4c36-ac09-e591800c8a1c" providerId="ADAL" clId="{61814E6D-B411-4A7E-97FC-FF147E2896FA}" dt="2024-01-24T15:19:44.369" v="1845" actId="1038"/>
          <ac:graphicFrameMkLst>
            <pc:docMk/>
            <pc:sldMk cId="1668865270" sldId="563"/>
            <ac:graphicFrameMk id="7" creationId="{2B5489F4-0C9B-49E4-7990-A6C6C11B1F3D}"/>
          </ac:graphicFrameMkLst>
        </pc:graphicFrameChg>
      </pc:sldChg>
      <pc:sldChg chg="modSp mod">
        <pc:chgData name="Poul Sørensen" userId="cfbd425b-2e89-4c36-ac09-e591800c8a1c" providerId="ADAL" clId="{61814E6D-B411-4A7E-97FC-FF147E2896FA}" dt="2024-01-24T16:12:22.187" v="1879" actId="1036"/>
        <pc:sldMkLst>
          <pc:docMk/>
          <pc:sldMk cId="2828855377" sldId="564"/>
        </pc:sldMkLst>
        <pc:spChg chg="mod">
          <ac:chgData name="Poul Sørensen" userId="cfbd425b-2e89-4c36-ac09-e591800c8a1c" providerId="ADAL" clId="{61814E6D-B411-4A7E-97FC-FF147E2896FA}" dt="2024-01-24T16:12:22.187" v="1879" actId="1036"/>
          <ac:spMkLst>
            <pc:docMk/>
            <pc:sldMk cId="2828855377" sldId="564"/>
            <ac:spMk id="5" creationId="{25630632-7B2E-19B3-396B-63539CE74F36}"/>
          </ac:spMkLst>
        </pc:spChg>
      </pc:sldChg>
      <pc:sldChg chg="modSp mod">
        <pc:chgData name="Poul Sørensen" userId="cfbd425b-2e89-4c36-ac09-e591800c8a1c" providerId="ADAL" clId="{61814E6D-B411-4A7E-97FC-FF147E2896FA}" dt="2024-01-24T16:12:30.630" v="1881" actId="20577"/>
        <pc:sldMkLst>
          <pc:docMk/>
          <pc:sldMk cId="272069817" sldId="565"/>
        </pc:sldMkLst>
        <pc:spChg chg="mod">
          <ac:chgData name="Poul Sørensen" userId="cfbd425b-2e89-4c36-ac09-e591800c8a1c" providerId="ADAL" clId="{61814E6D-B411-4A7E-97FC-FF147E2896FA}" dt="2024-01-24T16:12:30.630" v="1881" actId="20577"/>
          <ac:spMkLst>
            <pc:docMk/>
            <pc:sldMk cId="272069817" sldId="565"/>
            <ac:spMk id="4" creationId="{F5731AF6-B13E-B20A-2769-F637BC7F9A85}"/>
          </ac:spMkLst>
        </pc:spChg>
      </pc:sldChg>
      <pc:sldChg chg="modSp mod">
        <pc:chgData name="Poul Sørensen" userId="cfbd425b-2e89-4c36-ac09-e591800c8a1c" providerId="ADAL" clId="{61814E6D-B411-4A7E-97FC-FF147E2896FA}" dt="2024-01-24T15:19:29.453" v="1843" actId="20577"/>
        <pc:sldMkLst>
          <pc:docMk/>
          <pc:sldMk cId="3551862086" sldId="567"/>
        </pc:sldMkLst>
        <pc:spChg chg="mod">
          <ac:chgData name="Poul Sørensen" userId="cfbd425b-2e89-4c36-ac09-e591800c8a1c" providerId="ADAL" clId="{61814E6D-B411-4A7E-97FC-FF147E2896FA}" dt="2024-01-24T15:19:29.453" v="1843" actId="20577"/>
          <ac:spMkLst>
            <pc:docMk/>
            <pc:sldMk cId="3551862086" sldId="567"/>
            <ac:spMk id="5" creationId="{9C1B08F8-A443-AA7B-CDBE-D6032D1E0054}"/>
          </ac:spMkLst>
        </pc:spChg>
      </pc:sldChg>
      <pc:sldChg chg="modSp mod">
        <pc:chgData name="Poul Sørensen" userId="cfbd425b-2e89-4c36-ac09-e591800c8a1c" providerId="ADAL" clId="{61814E6D-B411-4A7E-97FC-FF147E2896FA}" dt="2024-01-24T16:11:17.061" v="1858" actId="20577"/>
        <pc:sldMkLst>
          <pc:docMk/>
          <pc:sldMk cId="3237810007" sldId="569"/>
        </pc:sldMkLst>
        <pc:spChg chg="mod">
          <ac:chgData name="Poul Sørensen" userId="cfbd425b-2e89-4c36-ac09-e591800c8a1c" providerId="ADAL" clId="{61814E6D-B411-4A7E-97FC-FF147E2896FA}" dt="2024-01-19T13:43:30.959" v="317" actId="1035"/>
          <ac:spMkLst>
            <pc:docMk/>
            <pc:sldMk cId="3237810007" sldId="569"/>
            <ac:spMk id="2" creationId="{223CBE5D-A691-AF24-DE68-A7915529D7ED}"/>
          </ac:spMkLst>
        </pc:spChg>
        <pc:spChg chg="mod">
          <ac:chgData name="Poul Sørensen" userId="cfbd425b-2e89-4c36-ac09-e591800c8a1c" providerId="ADAL" clId="{61814E6D-B411-4A7E-97FC-FF147E2896FA}" dt="2024-01-24T16:11:17.061" v="1858" actId="20577"/>
          <ac:spMkLst>
            <pc:docMk/>
            <pc:sldMk cId="3237810007" sldId="569"/>
            <ac:spMk id="14" creationId="{16D32A21-6068-B164-2B01-0DB38C5DB663}"/>
          </ac:spMkLst>
        </pc:spChg>
      </pc:sldChg>
      <pc:sldChg chg="modSp mod">
        <pc:chgData name="Poul Sørensen" userId="cfbd425b-2e89-4c36-ac09-e591800c8a1c" providerId="ADAL" clId="{61814E6D-B411-4A7E-97FC-FF147E2896FA}" dt="2024-01-24T16:13:16.291" v="1882" actId="2710"/>
        <pc:sldMkLst>
          <pc:docMk/>
          <pc:sldMk cId="1755294679" sldId="570"/>
        </pc:sldMkLst>
        <pc:spChg chg="mod">
          <ac:chgData name="Poul Sørensen" userId="cfbd425b-2e89-4c36-ac09-e591800c8a1c" providerId="ADAL" clId="{61814E6D-B411-4A7E-97FC-FF147E2896FA}" dt="2024-01-24T16:13:16.291" v="1882" actId="2710"/>
          <ac:spMkLst>
            <pc:docMk/>
            <pc:sldMk cId="1755294679" sldId="570"/>
            <ac:spMk id="5" creationId="{F0F12B1B-5A58-B0EF-133A-AE4108BBE82B}"/>
          </ac:spMkLst>
        </pc:spChg>
      </pc:sldChg>
      <pc:sldChg chg="modSp mod">
        <pc:chgData name="Poul Sørensen" userId="cfbd425b-2e89-4c36-ac09-e591800c8a1c" providerId="ADAL" clId="{61814E6D-B411-4A7E-97FC-FF147E2896FA}" dt="2024-01-24T16:13:34.902" v="1883" actId="6549"/>
        <pc:sldMkLst>
          <pc:docMk/>
          <pc:sldMk cId="1586480480" sldId="571"/>
        </pc:sldMkLst>
        <pc:spChg chg="mod">
          <ac:chgData name="Poul Sørensen" userId="cfbd425b-2e89-4c36-ac09-e591800c8a1c" providerId="ADAL" clId="{61814E6D-B411-4A7E-97FC-FF147E2896FA}" dt="2024-01-24T16:13:34.902" v="1883" actId="6549"/>
          <ac:spMkLst>
            <pc:docMk/>
            <pc:sldMk cId="1586480480" sldId="571"/>
            <ac:spMk id="4" creationId="{8E2315C2-0F07-7CCB-6A7F-2125815A8A46}"/>
          </ac:spMkLst>
        </pc:spChg>
      </pc:sldChg>
      <pc:sldChg chg="addSp delSp modSp mod">
        <pc:chgData name="Poul Sørensen" userId="cfbd425b-2e89-4c36-ac09-e591800c8a1c" providerId="ADAL" clId="{61814E6D-B411-4A7E-97FC-FF147E2896FA}" dt="2024-01-19T15:19:43.848" v="907" actId="1035"/>
        <pc:sldMkLst>
          <pc:docMk/>
          <pc:sldMk cId="2928043001" sldId="575"/>
        </pc:sldMkLst>
        <pc:spChg chg="mod">
          <ac:chgData name="Poul Sørensen" userId="cfbd425b-2e89-4c36-ac09-e591800c8a1c" providerId="ADAL" clId="{61814E6D-B411-4A7E-97FC-FF147E2896FA}" dt="2024-01-19T15:19:43.848" v="907" actId="1035"/>
          <ac:spMkLst>
            <pc:docMk/>
            <pc:sldMk cId="2928043001" sldId="575"/>
            <ac:spMk id="2" creationId="{223CBE5D-A691-AF24-DE68-A7915529D7ED}"/>
          </ac:spMkLst>
        </pc:spChg>
        <pc:spChg chg="mod">
          <ac:chgData name="Poul Sørensen" userId="cfbd425b-2e89-4c36-ac09-e591800c8a1c" providerId="ADAL" clId="{61814E6D-B411-4A7E-97FC-FF147E2896FA}" dt="2024-01-19T15:19:23.516" v="890" actId="1036"/>
          <ac:spMkLst>
            <pc:docMk/>
            <pc:sldMk cId="2928043001" sldId="575"/>
            <ac:spMk id="4" creationId="{106ECD44-C123-DD8F-2FFA-180E2E54A30F}"/>
          </ac:spMkLst>
        </pc:spChg>
        <pc:spChg chg="add del mod">
          <ac:chgData name="Poul Sørensen" userId="cfbd425b-2e89-4c36-ac09-e591800c8a1c" providerId="ADAL" clId="{61814E6D-B411-4A7E-97FC-FF147E2896FA}" dt="2024-01-19T15:19:07.629" v="875" actId="478"/>
          <ac:spMkLst>
            <pc:docMk/>
            <pc:sldMk cId="2928043001" sldId="575"/>
            <ac:spMk id="9" creationId="{A22C822C-4129-5B01-2189-4A22BA4F7563}"/>
          </ac:spMkLst>
        </pc:spChg>
        <pc:spChg chg="del mod">
          <ac:chgData name="Poul Sørensen" userId="cfbd425b-2e89-4c36-ac09-e591800c8a1c" providerId="ADAL" clId="{61814E6D-B411-4A7E-97FC-FF147E2896FA}" dt="2024-01-19T15:18:57.384" v="874" actId="478"/>
          <ac:spMkLst>
            <pc:docMk/>
            <pc:sldMk cId="2928043001" sldId="575"/>
            <ac:spMk id="14" creationId="{16D32A21-6068-B164-2B01-0DB38C5DB663}"/>
          </ac:spMkLst>
        </pc:spChg>
        <pc:spChg chg="mod">
          <ac:chgData name="Poul Sørensen" userId="cfbd425b-2e89-4c36-ac09-e591800c8a1c" providerId="ADAL" clId="{61814E6D-B411-4A7E-97FC-FF147E2896FA}" dt="2024-01-19T15:19:23.516" v="890" actId="1036"/>
          <ac:spMkLst>
            <pc:docMk/>
            <pc:sldMk cId="2928043001" sldId="575"/>
            <ac:spMk id="17" creationId="{2F8AB79D-664E-1574-97DE-614A8A9FBCD4}"/>
          </ac:spMkLst>
        </pc:spChg>
        <pc:spChg chg="mod">
          <ac:chgData name="Poul Sørensen" userId="cfbd425b-2e89-4c36-ac09-e591800c8a1c" providerId="ADAL" clId="{61814E6D-B411-4A7E-97FC-FF147E2896FA}" dt="2024-01-19T15:19:29.568" v="899" actId="1036"/>
          <ac:spMkLst>
            <pc:docMk/>
            <pc:sldMk cId="2928043001" sldId="575"/>
            <ac:spMk id="22" creationId="{89391AE9-C486-D3DD-6A53-3A824B6C5B24}"/>
          </ac:spMkLst>
        </pc:spChg>
        <pc:spChg chg="mod">
          <ac:chgData name="Poul Sørensen" userId="cfbd425b-2e89-4c36-ac09-e591800c8a1c" providerId="ADAL" clId="{61814E6D-B411-4A7E-97FC-FF147E2896FA}" dt="2024-01-19T15:19:29.568" v="899" actId="1036"/>
          <ac:spMkLst>
            <pc:docMk/>
            <pc:sldMk cId="2928043001" sldId="575"/>
            <ac:spMk id="23" creationId="{35E6587C-22FE-E5A4-2751-A2C2DD2AE5AF}"/>
          </ac:spMkLst>
        </pc:spChg>
        <pc:graphicFrameChg chg="add del mod modGraphic">
          <ac:chgData name="Poul Sørensen" userId="cfbd425b-2e89-4c36-ac09-e591800c8a1c" providerId="ADAL" clId="{61814E6D-B411-4A7E-97FC-FF147E2896FA}" dt="2024-01-19T15:17:22.697" v="853" actId="478"/>
          <ac:graphicFrameMkLst>
            <pc:docMk/>
            <pc:sldMk cId="2928043001" sldId="575"/>
            <ac:graphicFrameMk id="7" creationId="{EAA8E5E2-C47D-3D7A-5C3F-A5F79E966CDE}"/>
          </ac:graphicFrameMkLst>
        </pc:graphicFrameChg>
        <pc:picChg chg="mod">
          <ac:chgData name="Poul Sørensen" userId="cfbd425b-2e89-4c36-ac09-e591800c8a1c" providerId="ADAL" clId="{61814E6D-B411-4A7E-97FC-FF147E2896FA}" dt="2024-01-19T15:19:23.516" v="890" actId="1036"/>
          <ac:picMkLst>
            <pc:docMk/>
            <pc:sldMk cId="2928043001" sldId="575"/>
            <ac:picMk id="5" creationId="{4B66E6F5-C21A-0F89-B863-B1097DC89768}"/>
          </ac:picMkLst>
        </pc:picChg>
        <pc:picChg chg="mod">
          <ac:chgData name="Poul Sørensen" userId="cfbd425b-2e89-4c36-ac09-e591800c8a1c" providerId="ADAL" clId="{61814E6D-B411-4A7E-97FC-FF147E2896FA}" dt="2024-01-19T15:19:23.516" v="890" actId="1036"/>
          <ac:picMkLst>
            <pc:docMk/>
            <pc:sldMk cId="2928043001" sldId="575"/>
            <ac:picMk id="21" creationId="{7CEC6A00-80BF-6901-828C-C652A50BDFE4}"/>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22707" y="30697"/>
            <a:ext cx="2945862" cy="106854"/>
          </a:xfrm>
          <a:prstGeom prst="rect">
            <a:avLst/>
          </a:prstGeom>
        </p:spPr>
        <p:txBody>
          <a:bodyPr vert="horz" lIns="104220" tIns="0" rIns="0" bIns="0" rtlCol="0" anchor="ctr" anchorCtr="0"/>
          <a:lstStyle>
            <a:lvl1pPr algn="l">
              <a:defRPr sz="1200"/>
            </a:lvl1pPr>
          </a:lstStyle>
          <a:p>
            <a:endParaRPr lang="da-DK" sz="800">
              <a:solidFill>
                <a:schemeClr val="tx2"/>
              </a:solidFill>
              <a:latin typeface="Arial" panose="020B0604020202020204" pitchFamily="34" charset="0"/>
            </a:endParaRPr>
          </a:p>
        </p:txBody>
      </p:sp>
      <p:sp>
        <p:nvSpPr>
          <p:cNvPr id="3" name="Date Placeholder 2"/>
          <p:cNvSpPr>
            <a:spLocks noGrp="1"/>
          </p:cNvSpPr>
          <p:nvPr>
            <p:ph type="dt" sz="quarter" idx="1"/>
          </p:nvPr>
        </p:nvSpPr>
        <p:spPr>
          <a:xfrm>
            <a:off x="422707" y="137552"/>
            <a:ext cx="2945862" cy="106854"/>
          </a:xfrm>
          <a:prstGeom prst="rect">
            <a:avLst/>
          </a:prstGeom>
        </p:spPr>
        <p:txBody>
          <a:bodyPr vert="horz" lIns="104220" tIns="0" rIns="0" bIns="0" rtlCol="0" anchor="ctr" anchorCtr="0"/>
          <a:lstStyle>
            <a:lvl1pPr algn="r">
              <a:defRPr sz="1200"/>
            </a:lvl1pPr>
          </a:lstStyle>
          <a:p>
            <a:pPr algn="l"/>
            <a:fld id="{3A2B28C4-567A-4A0B-AE12-2CDC225DEEB2}" type="datetime4">
              <a:rPr lang="en-GB" sz="800" smtClean="0">
                <a:solidFill>
                  <a:schemeClr val="tx2"/>
                </a:solidFill>
                <a:latin typeface="Arial" panose="020B0604020202020204" pitchFamily="34" charset="0"/>
              </a:rPr>
              <a:t>24 January 2024</a:t>
            </a:fld>
            <a:endParaRPr lang="da-DK" sz="800">
              <a:solidFill>
                <a:schemeClr val="tx2"/>
              </a:solidFill>
              <a:latin typeface="Arial" panose="020B0604020202020204" pitchFamily="34" charset="0"/>
            </a:endParaRPr>
          </a:p>
        </p:txBody>
      </p:sp>
      <p:sp>
        <p:nvSpPr>
          <p:cNvPr id="4" name="Footer Placeholder 3"/>
          <p:cNvSpPr>
            <a:spLocks noGrp="1"/>
          </p:cNvSpPr>
          <p:nvPr>
            <p:ph type="ftr" sz="quarter" idx="2"/>
          </p:nvPr>
        </p:nvSpPr>
        <p:spPr>
          <a:xfrm>
            <a:off x="422707" y="244405"/>
            <a:ext cx="2945862" cy="106854"/>
          </a:xfrm>
          <a:prstGeom prst="rect">
            <a:avLst/>
          </a:prstGeom>
        </p:spPr>
        <p:txBody>
          <a:bodyPr vert="horz" lIns="104220" tIns="0" rIns="0" bIns="0" rtlCol="0" anchor="ctr" anchorCtr="0"/>
          <a:lstStyle>
            <a:lvl1pPr algn="l">
              <a:defRPr sz="1200"/>
            </a:lvl1pPr>
          </a:lstStyle>
          <a:p>
            <a:r>
              <a:rPr lang="da-DK" sz="800">
                <a:solidFill>
                  <a:schemeClr val="tx2"/>
                </a:solidFill>
                <a:latin typeface="Arial" panose="020B0604020202020204" pitchFamily="34" charset="0"/>
              </a:rPr>
              <a:t>COWI Powerpoint </a:t>
            </a:r>
            <a:r>
              <a:rPr lang="da-DK" sz="800" err="1">
                <a:solidFill>
                  <a:schemeClr val="tx2"/>
                </a:solidFill>
                <a:latin typeface="Arial" panose="020B0604020202020204" pitchFamily="34" charset="0"/>
              </a:rPr>
              <a:t>presentation</a:t>
            </a:r>
            <a:endParaRPr lang="da-DK" sz="800">
              <a:solidFill>
                <a:schemeClr val="tx2"/>
              </a:solidFill>
              <a:latin typeface="Arial" panose="020B0604020202020204" pitchFamily="34" charset="0"/>
            </a:endParaRPr>
          </a:p>
        </p:txBody>
      </p:sp>
      <p:sp>
        <p:nvSpPr>
          <p:cNvPr id="5" name="Slide Number Placeholder 4"/>
          <p:cNvSpPr>
            <a:spLocks noGrp="1"/>
          </p:cNvSpPr>
          <p:nvPr>
            <p:ph type="sldNum" sz="quarter" idx="3"/>
          </p:nvPr>
        </p:nvSpPr>
        <p:spPr>
          <a:xfrm>
            <a:off x="3" y="12217"/>
            <a:ext cx="362315" cy="367634"/>
          </a:xfrm>
          <a:prstGeom prst="rect">
            <a:avLst/>
          </a:prstGeom>
        </p:spPr>
        <p:txBody>
          <a:bodyPr vert="horz" lIns="0" tIns="0" rIns="0" bIns="0" rtlCol="0" anchor="ctr" anchorCtr="0"/>
          <a:lstStyle>
            <a:lvl1pPr algn="r">
              <a:defRPr sz="1200"/>
            </a:lvl1pPr>
          </a:lstStyle>
          <a:p>
            <a:fld id="{38C07F4F-3FB7-4E18-A242-F938D64804F6}" type="slidenum">
              <a:rPr lang="da-DK" sz="1400">
                <a:solidFill>
                  <a:schemeClr val="tx2"/>
                </a:solidFill>
                <a:latin typeface="Arial" panose="020B0604020202020204" pitchFamily="34" charset="0"/>
              </a:rPr>
              <a:pPr/>
              <a:t>‹#›</a:t>
            </a:fld>
            <a:endParaRPr lang="da-DK" sz="1400">
              <a:solidFill>
                <a:schemeClr val="tx2"/>
              </a:solidFill>
              <a:latin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25440" y="9589146"/>
            <a:ext cx="627363" cy="191570"/>
          </a:xfrm>
          <a:prstGeom prst="rect">
            <a:avLst/>
          </a:prstGeom>
        </p:spPr>
      </p:pic>
      <p:cxnSp>
        <p:nvCxnSpPr>
          <p:cNvPr id="8" name="Straight Connector 7"/>
          <p:cNvCxnSpPr/>
          <p:nvPr/>
        </p:nvCxnSpPr>
        <p:spPr>
          <a:xfrm>
            <a:off x="419602" y="12215"/>
            <a:ext cx="0" cy="3676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4326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 y="12216"/>
            <a:ext cx="366120" cy="367634"/>
          </a:xfrm>
          <a:prstGeom prst="rect">
            <a:avLst/>
          </a:prstGeom>
        </p:spPr>
        <p:txBody>
          <a:bodyPr vert="horz" lIns="0" tIns="0" rIns="0" bIns="0" rtlCol="0" anchor="ctr" anchorCtr="0"/>
          <a:lstStyle>
            <a:lvl1pPr algn="r">
              <a:defRPr sz="1400">
                <a:solidFill>
                  <a:schemeClr val="tx2"/>
                </a:solidFill>
                <a:latin typeface="Arial" panose="020B0604020202020204" pitchFamily="34" charset="0"/>
              </a:defRPr>
            </a:lvl1pPr>
          </a:lstStyle>
          <a:p>
            <a:fld id="{3E68CD2C-F294-434C-8F31-88265617A31A}" type="slidenum">
              <a:rPr lang="da-DK" smtClean="0"/>
              <a:pPr/>
              <a:t>‹#›</a:t>
            </a:fld>
            <a:endParaRPr lang="da-DK"/>
          </a:p>
        </p:txBody>
      </p:sp>
      <p:sp>
        <p:nvSpPr>
          <p:cNvPr id="2" name="Header Placeholder 1"/>
          <p:cNvSpPr>
            <a:spLocks noGrp="1"/>
          </p:cNvSpPr>
          <p:nvPr>
            <p:ph type="hdr" sz="quarter"/>
          </p:nvPr>
        </p:nvSpPr>
        <p:spPr>
          <a:xfrm>
            <a:off x="422707" y="30697"/>
            <a:ext cx="2945862" cy="106854"/>
          </a:xfrm>
          <a:prstGeom prst="rect">
            <a:avLst/>
          </a:prstGeom>
        </p:spPr>
        <p:txBody>
          <a:bodyPr vert="horz" lIns="104220" tIns="0" rIns="0" bIns="0" rtlCol="0" anchor="ctr" anchorCtr="0"/>
          <a:lstStyle>
            <a:lvl1pPr algn="l">
              <a:defRPr sz="800">
                <a:solidFill>
                  <a:schemeClr val="tx2"/>
                </a:solidFill>
                <a:latin typeface="Arial" panose="020B0604020202020204" pitchFamily="34" charset="0"/>
              </a:defRPr>
            </a:lvl1pPr>
          </a:lstStyle>
          <a:p>
            <a:endParaRPr lang="da-DK"/>
          </a:p>
        </p:txBody>
      </p:sp>
      <p:sp>
        <p:nvSpPr>
          <p:cNvPr id="3" name="Date Placeholder 2"/>
          <p:cNvSpPr>
            <a:spLocks noGrp="1"/>
          </p:cNvSpPr>
          <p:nvPr>
            <p:ph type="dt" idx="1"/>
          </p:nvPr>
        </p:nvSpPr>
        <p:spPr>
          <a:xfrm>
            <a:off x="419602" y="137552"/>
            <a:ext cx="2945862" cy="106854"/>
          </a:xfrm>
          <a:prstGeom prst="rect">
            <a:avLst/>
          </a:prstGeom>
        </p:spPr>
        <p:txBody>
          <a:bodyPr vert="horz" lIns="104220" tIns="0" rIns="0" bIns="0" rtlCol="0"/>
          <a:lstStyle>
            <a:lvl1pPr algn="l">
              <a:defRPr sz="800">
                <a:solidFill>
                  <a:schemeClr val="tx2"/>
                </a:solidFill>
                <a:latin typeface="Inter" panose="02000503000000020004" pitchFamily="2" charset="0"/>
              </a:defRPr>
            </a:lvl1pPr>
          </a:lstStyle>
          <a:p>
            <a:fld id="{1B28D740-B347-4934-8DEE-2900435A2532}" type="datetime4">
              <a:rPr lang="en-GB" smtClean="0">
                <a:latin typeface="Arial" panose="020B0604020202020204" pitchFamily="34" charset="0"/>
              </a:rPr>
              <a:t>24 January 2024</a:t>
            </a:fld>
            <a:endParaRPr lang="da-DK">
              <a:latin typeface="Arial" panose="020B0604020202020204" pitchFamily="34" charset="0"/>
            </a:endParaRPr>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noFill/>
          </a:ln>
        </p:spPr>
        <p:txBody>
          <a:bodyPr vert="horz" lIns="88240" tIns="44120" rIns="88240" bIns="44120" rtlCol="0" anchor="ctr"/>
          <a:lstStyle/>
          <a:p>
            <a:endParaRPr lang="da-DK"/>
          </a:p>
        </p:txBody>
      </p:sp>
      <p:sp>
        <p:nvSpPr>
          <p:cNvPr id="5" name="Notes Placeholder 4"/>
          <p:cNvSpPr>
            <a:spLocks noGrp="1"/>
          </p:cNvSpPr>
          <p:nvPr>
            <p:ph type="body" sz="quarter" idx="3"/>
          </p:nvPr>
        </p:nvSpPr>
        <p:spPr>
          <a:xfrm>
            <a:off x="158253" y="4715308"/>
            <a:ext cx="6481170" cy="4467295"/>
          </a:xfrm>
          <a:prstGeom prst="rect">
            <a:avLst/>
          </a:prstGeom>
        </p:spPr>
        <p:txBody>
          <a:bodyPr vert="horz" lIns="88240" tIns="44120" rIns="88240" bIns="44120" rtlCol="0"/>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6" name="Footer Placeholder 5"/>
          <p:cNvSpPr>
            <a:spLocks noGrp="1"/>
          </p:cNvSpPr>
          <p:nvPr>
            <p:ph type="ftr" sz="quarter" idx="4"/>
          </p:nvPr>
        </p:nvSpPr>
        <p:spPr>
          <a:xfrm>
            <a:off x="422707" y="244406"/>
            <a:ext cx="2945862" cy="106854"/>
          </a:xfrm>
          <a:prstGeom prst="rect">
            <a:avLst/>
          </a:prstGeom>
        </p:spPr>
        <p:txBody>
          <a:bodyPr vert="horz" lIns="104220" tIns="0" rIns="0" bIns="0" rtlCol="0" anchor="ctr" anchorCtr="0"/>
          <a:lstStyle>
            <a:lvl1pPr algn="l">
              <a:defRPr sz="800">
                <a:solidFill>
                  <a:schemeClr val="tx2"/>
                </a:solidFill>
                <a:latin typeface="Inter" panose="02000503000000020004" pitchFamily="2" charset="0"/>
              </a:defRPr>
            </a:lvl1pPr>
          </a:lstStyle>
          <a:p>
            <a:r>
              <a:rPr lang="da-DK">
                <a:latin typeface="Arial" panose="020B0604020202020204" pitchFamily="34" charset="0"/>
              </a:rPr>
              <a:t>COWI Powerpoint presentation</a:t>
            </a:r>
          </a:p>
        </p:txBody>
      </p:sp>
      <p:cxnSp>
        <p:nvCxnSpPr>
          <p:cNvPr id="8" name="Straight Connector 7"/>
          <p:cNvCxnSpPr/>
          <p:nvPr/>
        </p:nvCxnSpPr>
        <p:spPr>
          <a:xfrm>
            <a:off x="419602" y="12215"/>
            <a:ext cx="0" cy="3676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5440" y="9589146"/>
            <a:ext cx="627363" cy="191570"/>
          </a:xfrm>
          <a:prstGeom prst="rect">
            <a:avLst/>
          </a:prstGeom>
        </p:spPr>
      </p:pic>
    </p:spTree>
    <p:extLst>
      <p:ext uri="{BB962C8B-B14F-4D97-AF65-F5344CB8AC3E}">
        <p14:creationId xmlns:p14="http://schemas.microsoft.com/office/powerpoint/2010/main" val="148934399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3E68CD2C-F294-434C-8F31-88265617A31A}" type="slidenum">
              <a:rPr lang="da-DK" smtClean="0"/>
              <a:pPr/>
              <a:t>1</a:t>
            </a:fld>
            <a:endParaRPr lang="da-DK"/>
          </a:p>
        </p:txBody>
      </p:sp>
      <p:sp>
        <p:nvSpPr>
          <p:cNvPr id="5" name="Header Placeholder 4"/>
          <p:cNvSpPr>
            <a:spLocks noGrp="1"/>
          </p:cNvSpPr>
          <p:nvPr>
            <p:ph type="hdr" sz="quarter"/>
          </p:nvPr>
        </p:nvSpPr>
        <p:spPr/>
        <p:txBody>
          <a:bodyPr/>
          <a:lstStyle/>
          <a:p>
            <a:endParaRPr lang="da-DK"/>
          </a:p>
        </p:txBody>
      </p:sp>
      <p:sp>
        <p:nvSpPr>
          <p:cNvPr id="6" name="Date Placeholder 5"/>
          <p:cNvSpPr>
            <a:spLocks noGrp="1"/>
          </p:cNvSpPr>
          <p:nvPr>
            <p:ph type="dt" idx="1"/>
          </p:nvPr>
        </p:nvSpPr>
        <p:spPr/>
        <p:txBody>
          <a:bodyPr/>
          <a:lstStyle/>
          <a:p>
            <a:fld id="{42871CEE-FAC2-4668-80B0-2B7F31F0C59F}" type="datetime4">
              <a:rPr lang="en-GB" smtClean="0">
                <a:latin typeface="Arial" panose="020B0604020202020204" pitchFamily="34" charset="0"/>
              </a:rPr>
              <a:t>24 January 2024</a:t>
            </a:fld>
            <a:endParaRPr lang="da-DK">
              <a:latin typeface="Arial" panose="020B0604020202020204" pitchFamily="34" charset="0"/>
            </a:endParaRPr>
          </a:p>
        </p:txBody>
      </p:sp>
      <p:sp>
        <p:nvSpPr>
          <p:cNvPr id="7" name="Footer Placeholder 6"/>
          <p:cNvSpPr>
            <a:spLocks noGrp="1"/>
          </p:cNvSpPr>
          <p:nvPr>
            <p:ph type="ftr" sz="quarter" idx="4"/>
          </p:nvPr>
        </p:nvSpPr>
        <p:spPr/>
        <p:txBody>
          <a:bodyPr/>
          <a:lstStyle/>
          <a:p>
            <a:r>
              <a:rPr lang="da-DK">
                <a:latin typeface="Arial" panose="020B0604020202020204" pitchFamily="34" charset="0"/>
              </a:rPr>
              <a:t>COWI Powerpoint presentation</a:t>
            </a:r>
          </a:p>
        </p:txBody>
      </p:sp>
    </p:spTree>
    <p:extLst>
      <p:ext uri="{BB962C8B-B14F-4D97-AF65-F5344CB8AC3E}">
        <p14:creationId xmlns:p14="http://schemas.microsoft.com/office/powerpoint/2010/main" val="294102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3E68CD2C-F294-434C-8F31-88265617A31A}" type="slidenum">
              <a:rPr lang="da-DK" smtClean="0"/>
              <a:pPr/>
              <a:t>2</a:t>
            </a:fld>
            <a:endParaRPr lang="da-DK"/>
          </a:p>
        </p:txBody>
      </p:sp>
      <p:sp>
        <p:nvSpPr>
          <p:cNvPr id="5" name="Header Placeholder 4"/>
          <p:cNvSpPr>
            <a:spLocks noGrp="1"/>
          </p:cNvSpPr>
          <p:nvPr>
            <p:ph type="hdr" sz="quarter"/>
          </p:nvPr>
        </p:nvSpPr>
        <p:spPr/>
        <p:txBody>
          <a:bodyPr/>
          <a:lstStyle/>
          <a:p>
            <a:endParaRPr lang="da-DK"/>
          </a:p>
        </p:txBody>
      </p:sp>
      <p:sp>
        <p:nvSpPr>
          <p:cNvPr id="6" name="Date Placeholder 5"/>
          <p:cNvSpPr>
            <a:spLocks noGrp="1"/>
          </p:cNvSpPr>
          <p:nvPr>
            <p:ph type="dt" idx="1"/>
          </p:nvPr>
        </p:nvSpPr>
        <p:spPr/>
        <p:txBody>
          <a:bodyPr/>
          <a:lstStyle/>
          <a:p>
            <a:fld id="{3DD1B025-0763-49A7-866A-0CA3483CE26D}" type="datetime4">
              <a:rPr lang="en-GB" smtClean="0"/>
              <a:t>24 January 2024</a:t>
            </a:fld>
            <a:endParaRPr lang="da-DK"/>
          </a:p>
        </p:txBody>
      </p:sp>
      <p:sp>
        <p:nvSpPr>
          <p:cNvPr id="7" name="Footer Placeholder 6"/>
          <p:cNvSpPr>
            <a:spLocks noGrp="1"/>
          </p:cNvSpPr>
          <p:nvPr>
            <p:ph type="ftr" sz="quarter" idx="4"/>
          </p:nvPr>
        </p:nvSpPr>
        <p:spPr/>
        <p:txBody>
          <a:bodyPr/>
          <a:lstStyle/>
          <a:p>
            <a:r>
              <a:rPr lang="da-DK"/>
              <a:t>COWI Powerpoint </a:t>
            </a:r>
            <a:r>
              <a:rPr lang="da-DK" err="1"/>
              <a:t>presentation</a:t>
            </a:r>
            <a:endParaRPr lang="da-DK"/>
          </a:p>
        </p:txBody>
      </p:sp>
    </p:spTree>
    <p:extLst>
      <p:ext uri="{BB962C8B-B14F-4D97-AF65-F5344CB8AC3E}">
        <p14:creationId xmlns:p14="http://schemas.microsoft.com/office/powerpoint/2010/main" val="59614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3E68CD2C-F294-434C-8F31-88265617A31A}" type="slidenum">
              <a:rPr lang="da-DK" smtClean="0"/>
              <a:pPr/>
              <a:t>15</a:t>
            </a:fld>
            <a:endParaRPr lang="da-DK"/>
          </a:p>
        </p:txBody>
      </p:sp>
      <p:sp>
        <p:nvSpPr>
          <p:cNvPr id="5" name="Header Placeholder 4"/>
          <p:cNvSpPr>
            <a:spLocks noGrp="1"/>
          </p:cNvSpPr>
          <p:nvPr>
            <p:ph type="hdr" sz="quarter"/>
          </p:nvPr>
        </p:nvSpPr>
        <p:spPr/>
        <p:txBody>
          <a:bodyPr/>
          <a:lstStyle/>
          <a:p>
            <a:endParaRPr lang="da-DK"/>
          </a:p>
        </p:txBody>
      </p:sp>
      <p:sp>
        <p:nvSpPr>
          <p:cNvPr id="6" name="Date Placeholder 5"/>
          <p:cNvSpPr>
            <a:spLocks noGrp="1"/>
          </p:cNvSpPr>
          <p:nvPr>
            <p:ph type="dt" idx="1"/>
          </p:nvPr>
        </p:nvSpPr>
        <p:spPr/>
        <p:txBody>
          <a:bodyPr/>
          <a:lstStyle/>
          <a:p>
            <a:fld id="{238E32A8-6634-4837-A98A-79F5C4F6EC14}" type="datetime4">
              <a:rPr lang="en-GB" smtClean="0">
                <a:latin typeface="Arial" panose="020B0604020202020204" pitchFamily="34" charset="0"/>
              </a:rPr>
              <a:t>24 January 2024</a:t>
            </a:fld>
            <a:endParaRPr lang="da-DK">
              <a:latin typeface="Arial" panose="020B0604020202020204" pitchFamily="34" charset="0"/>
            </a:endParaRPr>
          </a:p>
        </p:txBody>
      </p:sp>
      <p:sp>
        <p:nvSpPr>
          <p:cNvPr id="7" name="Footer Placeholder 6"/>
          <p:cNvSpPr>
            <a:spLocks noGrp="1"/>
          </p:cNvSpPr>
          <p:nvPr>
            <p:ph type="ftr" sz="quarter" idx="4"/>
          </p:nvPr>
        </p:nvSpPr>
        <p:spPr/>
        <p:txBody>
          <a:bodyPr/>
          <a:lstStyle/>
          <a:p>
            <a:r>
              <a:rPr lang="da-DK">
                <a:latin typeface="Arial" panose="020B0604020202020204" pitchFamily="34" charset="0"/>
              </a:rPr>
              <a:t>COWI Powerpoint presentation</a:t>
            </a:r>
          </a:p>
        </p:txBody>
      </p:sp>
    </p:spTree>
    <p:extLst>
      <p:ext uri="{BB962C8B-B14F-4D97-AF65-F5344CB8AC3E}">
        <p14:creationId xmlns:p14="http://schemas.microsoft.com/office/powerpoint/2010/main" val="10794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divider_Picture_1 line">
    <p:bg>
      <p:bgPr>
        <a:solidFill>
          <a:schemeClr val="bg1"/>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BDF965B6-7753-4050-B09D-F07F8521FC32}"/>
              </a:ext>
            </a:extLst>
          </p:cNvPr>
          <p:cNvSpPr>
            <a:spLocks noGrp="1"/>
          </p:cNvSpPr>
          <p:nvPr>
            <p:ph type="pic" sz="quarter" idx="21" hasCustomPrompt="1"/>
          </p:nvPr>
        </p:nvSpPr>
        <p:spPr>
          <a:xfrm>
            <a:off x="0" y="0"/>
            <a:ext cx="9144000" cy="4479925"/>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12" name="Picture Placeholder 6">
            <a:extLst>
              <a:ext uri="{FF2B5EF4-FFF2-40B4-BE49-F238E27FC236}">
                <a16:creationId xmlns:a16="http://schemas.microsoft.com/office/drawing/2014/main" id="{2AD46F85-1576-258F-D37A-2B1211BB9031}"/>
              </a:ext>
            </a:extLst>
          </p:cNvPr>
          <p:cNvSpPr>
            <a:spLocks noGrp="1"/>
          </p:cNvSpPr>
          <p:nvPr>
            <p:ph type="pic" sz="quarter" idx="28" hasCustomPrompt="1"/>
          </p:nvPr>
        </p:nvSpPr>
        <p:spPr>
          <a:xfrm>
            <a:off x="399942" y="469900"/>
            <a:ext cx="1715132" cy="135412"/>
          </a:xfrm>
          <a:solidFill>
            <a:schemeClr val="bg1"/>
          </a:solidFill>
        </p:spPr>
        <p:txBody>
          <a:bodyPr>
            <a:normAutofit/>
          </a:bodyPr>
          <a:lstStyle>
            <a:lvl1pPr>
              <a:defRPr sz="100"/>
            </a:lvl1pPr>
          </a:lstStyle>
          <a:p>
            <a:r>
              <a:rPr lang="en-GB" noProof="0"/>
              <a:t> </a:t>
            </a:r>
          </a:p>
        </p:txBody>
      </p:sp>
      <p:sp>
        <p:nvSpPr>
          <p:cNvPr id="13" name="Picture Placeholder 6">
            <a:extLst>
              <a:ext uri="{FF2B5EF4-FFF2-40B4-BE49-F238E27FC236}">
                <a16:creationId xmlns:a16="http://schemas.microsoft.com/office/drawing/2014/main" id="{0492844F-CCD8-01B6-896E-66BB4A293545}"/>
              </a:ext>
            </a:extLst>
          </p:cNvPr>
          <p:cNvSpPr>
            <a:spLocks noGrp="1"/>
          </p:cNvSpPr>
          <p:nvPr>
            <p:ph type="pic" sz="quarter" idx="29" hasCustomPrompt="1"/>
          </p:nvPr>
        </p:nvSpPr>
        <p:spPr>
          <a:xfrm>
            <a:off x="399942" y="1615327"/>
            <a:ext cx="1715132" cy="135412"/>
          </a:xfrm>
          <a:solidFill>
            <a:schemeClr val="bg1"/>
          </a:solidFill>
        </p:spPr>
        <p:txBody>
          <a:bodyPr>
            <a:normAutofit/>
          </a:bodyPr>
          <a:lstStyle>
            <a:lvl1pPr>
              <a:defRPr sz="100"/>
            </a:lvl1pPr>
          </a:lstStyle>
          <a:p>
            <a:r>
              <a:rPr lang="en-GB" noProof="0"/>
              <a:t> </a:t>
            </a:r>
          </a:p>
        </p:txBody>
      </p:sp>
      <p:sp>
        <p:nvSpPr>
          <p:cNvPr id="7" name="Text Placeholder 6">
            <a:extLst>
              <a:ext uri="{FF2B5EF4-FFF2-40B4-BE49-F238E27FC236}">
                <a16:creationId xmlns:a16="http://schemas.microsoft.com/office/drawing/2014/main" id="{9945BD6D-C64E-429A-BFE6-D224DD5D588E}"/>
              </a:ext>
            </a:extLst>
          </p:cNvPr>
          <p:cNvSpPr>
            <a:spLocks noGrp="1"/>
          </p:cNvSpPr>
          <p:nvPr>
            <p:ph type="body" sz="quarter" idx="27" hasCustomPrompt="1"/>
          </p:nvPr>
        </p:nvSpPr>
        <p:spPr>
          <a:xfrm>
            <a:off x="400050" y="3100388"/>
            <a:ext cx="2644775" cy="215444"/>
          </a:xfrm>
        </p:spPr>
        <p:txBody>
          <a:bodyPr>
            <a:spAutoFit/>
          </a:bodyPr>
          <a:lstStyle>
            <a:lvl1pPr marL="0" indent="0">
              <a:spcAft>
                <a:spcPts val="0"/>
              </a:spcAft>
              <a:buNone/>
              <a:defRPr sz="1400">
                <a:solidFill>
                  <a:schemeClr val="bg1"/>
                </a:solidFill>
              </a:defRPr>
            </a:lvl1pPr>
            <a:lvl2pPr marL="360362" indent="0">
              <a:buNone/>
              <a:defRPr>
                <a:solidFill>
                  <a:schemeClr val="bg1"/>
                </a:solidFill>
              </a:defRPr>
            </a:lvl2pPr>
            <a:lvl3pPr marL="719138" indent="0">
              <a:buNone/>
              <a:defRPr>
                <a:solidFill>
                  <a:schemeClr val="bg1"/>
                </a:solidFill>
              </a:defRPr>
            </a:lvl3pPr>
            <a:lvl4pPr marL="1079500" indent="0">
              <a:buNone/>
              <a:defRPr>
                <a:solidFill>
                  <a:schemeClr val="bg1"/>
                </a:solidFill>
              </a:defRPr>
            </a:lvl4pPr>
            <a:lvl5pPr marL="1439863" indent="0">
              <a:buNone/>
              <a:defRPr>
                <a:solidFill>
                  <a:schemeClr val="bg1"/>
                </a:solidFill>
              </a:defRPr>
            </a:lvl5pPr>
          </a:lstStyle>
          <a:p>
            <a:pPr lvl="0"/>
            <a:r>
              <a:rPr lang="en-GB" noProof="0"/>
              <a:t>Add name, title</a:t>
            </a:r>
          </a:p>
        </p:txBody>
      </p:sp>
      <p:sp>
        <p:nvSpPr>
          <p:cNvPr id="21" name="Date Placeholder 2">
            <a:extLst>
              <a:ext uri="{FF2B5EF4-FFF2-40B4-BE49-F238E27FC236}">
                <a16:creationId xmlns:a16="http://schemas.microsoft.com/office/drawing/2014/main" id="{300483C5-8DA4-4B09-B011-702B3D31F65F}"/>
              </a:ext>
            </a:extLst>
          </p:cNvPr>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22" name="Footer Placeholder 3">
            <a:extLst>
              <a:ext uri="{FF2B5EF4-FFF2-40B4-BE49-F238E27FC236}">
                <a16:creationId xmlns:a16="http://schemas.microsoft.com/office/drawing/2014/main" id="{980DDF66-88E6-4EF2-8A9B-51F1DB869A81}"/>
              </a:ext>
            </a:extLst>
          </p:cNvPr>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23" name="Slide Number Placeholder 4">
            <a:extLst>
              <a:ext uri="{FF2B5EF4-FFF2-40B4-BE49-F238E27FC236}">
                <a16:creationId xmlns:a16="http://schemas.microsoft.com/office/drawing/2014/main" id="{CD952BEB-A6C5-4952-8AE0-37BC581C693C}"/>
              </a:ext>
            </a:extLst>
          </p:cNvPr>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4" name="Title 1">
            <a:extLst>
              <a:ext uri="{FF2B5EF4-FFF2-40B4-BE49-F238E27FC236}">
                <a16:creationId xmlns:a16="http://schemas.microsoft.com/office/drawing/2014/main" id="{C7126926-5847-B6C6-D4F5-50006ADEDFB5}"/>
              </a:ext>
            </a:extLst>
          </p:cNvPr>
          <p:cNvSpPr>
            <a:spLocks noGrp="1"/>
          </p:cNvSpPr>
          <p:nvPr>
            <p:ph type="title" hasCustomPrompt="1"/>
          </p:nvPr>
        </p:nvSpPr>
        <p:spPr>
          <a:xfrm>
            <a:off x="377189" y="847725"/>
            <a:ext cx="6144723" cy="626257"/>
          </a:xfrm>
        </p:spPr>
        <p:txBody>
          <a:bodyPr wrap="square">
            <a:spAutoFit/>
          </a:bodyPr>
          <a:lstStyle>
            <a:lvl1pPr marL="0" indent="0" algn="l" defTabSz="914400" rtl="0" eaLnBrk="1" latinLnBrk="0" hangingPunct="1">
              <a:lnSpc>
                <a:spcPts val="4600"/>
              </a:lnSpc>
              <a:spcBef>
                <a:spcPts val="0"/>
              </a:spcBef>
              <a:spcAft>
                <a:spcPts val="0"/>
              </a:spcAft>
              <a:buClr>
                <a:schemeClr val="tx1"/>
              </a:buClr>
              <a:buFont typeface="Arial" panose="020B0604020202020204" pitchFamily="34" charset="0"/>
              <a:buNone/>
              <a:defRPr lang="en-GB" sz="4400" b="1" kern="1200" cap="none" baseline="0" noProof="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a:lnSpc>
                <a:spcPts val="4600"/>
              </a:lnSpc>
            </a:pPr>
            <a:r>
              <a:rPr lang="en-GB" sz="4400" b="1" noProof="0">
                <a:solidFill>
                  <a:schemeClr val="bg1"/>
                </a:solidFill>
                <a:ea typeface="Inter" panose="02000503000000020004" pitchFamily="2" charset="0"/>
              </a:rPr>
              <a:t>Cover/divider</a:t>
            </a:r>
          </a:p>
        </p:txBody>
      </p:sp>
    </p:spTree>
    <p:extLst>
      <p:ext uri="{BB962C8B-B14F-4D97-AF65-F5344CB8AC3E}">
        <p14:creationId xmlns:p14="http://schemas.microsoft.com/office/powerpoint/2010/main" val="284313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ver_divider_2 lines_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D918C0-DF0A-2D69-2198-679028E6020B}"/>
              </a:ext>
            </a:extLst>
          </p:cNvPr>
          <p:cNvSpPr/>
          <p:nvPr userDrawn="1"/>
        </p:nvSpPr>
        <p:spPr>
          <a:xfrm>
            <a:off x="0" y="0"/>
            <a:ext cx="9144000" cy="447992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Text Placeholder 6">
            <a:extLst>
              <a:ext uri="{FF2B5EF4-FFF2-40B4-BE49-F238E27FC236}">
                <a16:creationId xmlns:a16="http://schemas.microsoft.com/office/drawing/2014/main" id="{9945BD6D-C64E-429A-BFE6-D224DD5D588E}"/>
              </a:ext>
            </a:extLst>
          </p:cNvPr>
          <p:cNvSpPr>
            <a:spLocks noGrp="1"/>
          </p:cNvSpPr>
          <p:nvPr>
            <p:ph type="body" sz="quarter" idx="27" hasCustomPrompt="1"/>
          </p:nvPr>
        </p:nvSpPr>
        <p:spPr>
          <a:xfrm>
            <a:off x="403860" y="3100388"/>
            <a:ext cx="2644775" cy="215444"/>
          </a:xfrm>
        </p:spPr>
        <p:txBody>
          <a:bodyPr>
            <a:spAutoFit/>
          </a:bodyPr>
          <a:lstStyle>
            <a:lvl1pPr marL="0" indent="0">
              <a:spcAft>
                <a:spcPts val="0"/>
              </a:spcAft>
              <a:buNone/>
              <a:defRPr sz="1400">
                <a:solidFill>
                  <a:schemeClr val="bg1"/>
                </a:solidFill>
              </a:defRPr>
            </a:lvl1pPr>
            <a:lvl2pPr marL="360362" indent="0">
              <a:buNone/>
              <a:defRPr>
                <a:solidFill>
                  <a:schemeClr val="bg1"/>
                </a:solidFill>
              </a:defRPr>
            </a:lvl2pPr>
            <a:lvl3pPr marL="719138" indent="0">
              <a:buNone/>
              <a:defRPr>
                <a:solidFill>
                  <a:schemeClr val="bg1"/>
                </a:solidFill>
              </a:defRPr>
            </a:lvl3pPr>
            <a:lvl4pPr marL="1079500" indent="0">
              <a:buNone/>
              <a:defRPr>
                <a:solidFill>
                  <a:schemeClr val="bg1"/>
                </a:solidFill>
              </a:defRPr>
            </a:lvl4pPr>
            <a:lvl5pPr marL="1439863" indent="0">
              <a:buNone/>
              <a:defRPr>
                <a:solidFill>
                  <a:schemeClr val="bg1"/>
                </a:solidFill>
              </a:defRPr>
            </a:lvl5pPr>
          </a:lstStyle>
          <a:p>
            <a:pPr lvl="0"/>
            <a:r>
              <a:rPr lang="en-GB" noProof="0"/>
              <a:t>Add name, title</a:t>
            </a:r>
          </a:p>
        </p:txBody>
      </p:sp>
      <p:sp>
        <p:nvSpPr>
          <p:cNvPr id="21" name="Date Placeholder 2">
            <a:extLst>
              <a:ext uri="{FF2B5EF4-FFF2-40B4-BE49-F238E27FC236}">
                <a16:creationId xmlns:a16="http://schemas.microsoft.com/office/drawing/2014/main" id="{300483C5-8DA4-4B09-B011-702B3D31F65F}"/>
              </a:ext>
            </a:extLst>
          </p:cNvPr>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22" name="Footer Placeholder 3">
            <a:extLst>
              <a:ext uri="{FF2B5EF4-FFF2-40B4-BE49-F238E27FC236}">
                <a16:creationId xmlns:a16="http://schemas.microsoft.com/office/drawing/2014/main" id="{980DDF66-88E6-4EF2-8A9B-51F1DB869A81}"/>
              </a:ext>
            </a:extLst>
          </p:cNvPr>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23" name="Slide Number Placeholder 4">
            <a:extLst>
              <a:ext uri="{FF2B5EF4-FFF2-40B4-BE49-F238E27FC236}">
                <a16:creationId xmlns:a16="http://schemas.microsoft.com/office/drawing/2014/main" id="{CD952BEB-A6C5-4952-8AE0-37BC581C693C}"/>
              </a:ext>
            </a:extLst>
          </p:cNvPr>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grpSp>
        <p:nvGrpSpPr>
          <p:cNvPr id="3" name="Group 2">
            <a:extLst>
              <a:ext uri="{FF2B5EF4-FFF2-40B4-BE49-F238E27FC236}">
                <a16:creationId xmlns:a16="http://schemas.microsoft.com/office/drawing/2014/main" id="{FAAF67AA-DEBE-C263-3C18-2D6F8FECD8D1}"/>
              </a:ext>
            </a:extLst>
          </p:cNvPr>
          <p:cNvGrpSpPr/>
          <p:nvPr userDrawn="1"/>
        </p:nvGrpSpPr>
        <p:grpSpPr>
          <a:xfrm>
            <a:off x="399942" y="473911"/>
            <a:ext cx="1715132" cy="1883775"/>
            <a:chOff x="399941" y="473911"/>
            <a:chExt cx="2338388" cy="1883775"/>
          </a:xfrm>
        </p:grpSpPr>
        <p:sp>
          <p:nvSpPr>
            <p:cNvPr id="14" name="Rectangle 13">
              <a:extLst>
                <a:ext uri="{FF2B5EF4-FFF2-40B4-BE49-F238E27FC236}">
                  <a16:creationId xmlns:a16="http://schemas.microsoft.com/office/drawing/2014/main" id="{7AFFB8AD-9555-B3C3-053C-1C3115D927C6}"/>
                </a:ext>
              </a:extLst>
            </p:cNvPr>
            <p:cNvSpPr/>
            <p:nvPr userDrawn="1"/>
          </p:nvSpPr>
          <p:spPr>
            <a:xfrm>
              <a:off x="399941" y="473911"/>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2" name="Rectangle 1">
              <a:extLst>
                <a:ext uri="{FF2B5EF4-FFF2-40B4-BE49-F238E27FC236}">
                  <a16:creationId xmlns:a16="http://schemas.microsoft.com/office/drawing/2014/main" id="{3EC1056C-DB7B-D908-58E5-D2C15A031A1B}"/>
                </a:ext>
              </a:extLst>
            </p:cNvPr>
            <p:cNvSpPr/>
            <p:nvPr userDrawn="1"/>
          </p:nvSpPr>
          <p:spPr>
            <a:xfrm>
              <a:off x="399941" y="2219573"/>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sp>
        <p:nvSpPr>
          <p:cNvPr id="4" name="Title 1">
            <a:extLst>
              <a:ext uri="{FF2B5EF4-FFF2-40B4-BE49-F238E27FC236}">
                <a16:creationId xmlns:a16="http://schemas.microsoft.com/office/drawing/2014/main" id="{18EA2564-08A1-CC3F-7D0F-A875759A682C}"/>
              </a:ext>
            </a:extLst>
          </p:cNvPr>
          <p:cNvSpPr>
            <a:spLocks noGrp="1"/>
          </p:cNvSpPr>
          <p:nvPr>
            <p:ph type="title" hasCustomPrompt="1"/>
          </p:nvPr>
        </p:nvSpPr>
        <p:spPr>
          <a:xfrm>
            <a:off x="377191" y="847725"/>
            <a:ext cx="5999386" cy="626257"/>
          </a:xfrm>
        </p:spPr>
        <p:txBody>
          <a:bodyPr wrap="square">
            <a:spAutoFit/>
          </a:bodyPr>
          <a:lstStyle>
            <a:lvl1pPr marL="0" indent="0" algn="l" defTabSz="914400" rtl="0" eaLnBrk="1" latinLnBrk="0" hangingPunct="1">
              <a:lnSpc>
                <a:spcPts val="4600"/>
              </a:lnSpc>
              <a:spcBef>
                <a:spcPts val="0"/>
              </a:spcBef>
              <a:spcAft>
                <a:spcPts val="0"/>
              </a:spcAft>
              <a:buClr>
                <a:schemeClr val="tx1"/>
              </a:buClr>
              <a:buFont typeface="Arial" panose="020B0604020202020204" pitchFamily="34" charset="0"/>
              <a:buNone/>
              <a:defRPr lang="en-GB" sz="4400" b="1" kern="1200" baseline="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lvl="0"/>
            <a:r>
              <a:rPr lang="en-GB" sz="4400" b="1" noProof="0">
                <a:solidFill>
                  <a:schemeClr val="bg1"/>
                </a:solidFill>
                <a:ea typeface="Inter" panose="02000503000000020004" pitchFamily="2" charset="0"/>
              </a:rPr>
              <a:t>Cover/divider</a:t>
            </a:r>
            <a:endParaRPr lang="en-GB" noProof="0"/>
          </a:p>
        </p:txBody>
      </p:sp>
    </p:spTree>
    <p:extLst>
      <p:ext uri="{BB962C8B-B14F-4D97-AF65-F5344CB8AC3E}">
        <p14:creationId xmlns:p14="http://schemas.microsoft.com/office/powerpoint/2010/main" val="17931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_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B4F2E3-DA11-2288-CD68-BCFDB15BD4F8}"/>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Picture Placeholder 6">
            <a:extLst>
              <a:ext uri="{FF2B5EF4-FFF2-40B4-BE49-F238E27FC236}">
                <a16:creationId xmlns:a16="http://schemas.microsoft.com/office/drawing/2014/main" id="{C208C034-CECD-4878-BEEC-38B2F1FBE135}"/>
              </a:ext>
            </a:extLst>
          </p:cNvPr>
          <p:cNvSpPr>
            <a:spLocks noGrp="1"/>
          </p:cNvSpPr>
          <p:nvPr>
            <p:ph type="pic" sz="quarter" idx="21" hasCustomPrompt="1"/>
          </p:nvPr>
        </p:nvSpPr>
        <p:spPr>
          <a:xfrm>
            <a:off x="5137150" y="0"/>
            <a:ext cx="4006850" cy="4479925"/>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3" name="Text Placeholder 13">
            <a:extLst>
              <a:ext uri="{FF2B5EF4-FFF2-40B4-BE49-F238E27FC236}">
                <a16:creationId xmlns:a16="http://schemas.microsoft.com/office/drawing/2014/main" id="{C3563AA4-D394-4159-8764-9641CA1CA58C}"/>
              </a:ext>
            </a:extLst>
          </p:cNvPr>
          <p:cNvSpPr>
            <a:spLocks noGrp="1"/>
          </p:cNvSpPr>
          <p:nvPr>
            <p:ph type="body" sz="quarter" idx="18"/>
          </p:nvPr>
        </p:nvSpPr>
        <p:spPr>
          <a:xfrm>
            <a:off x="400770" y="1279492"/>
            <a:ext cx="4342680" cy="2987708"/>
          </a:xfrm>
        </p:spPr>
        <p:txBody>
          <a:bodyPr>
            <a:normAutofit/>
          </a:bodyPr>
          <a:lstStyle>
            <a:lvl1pPr marL="180000" indent="-180000">
              <a:buFont typeface="Arial" panose="020B0604020202020204" pitchFamily="34" charset="0"/>
              <a:buChar char="•"/>
              <a:defRPr sz="160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2" name="Title 1">
            <a:extLst>
              <a:ext uri="{FF2B5EF4-FFF2-40B4-BE49-F238E27FC236}">
                <a16:creationId xmlns:a16="http://schemas.microsoft.com/office/drawing/2014/main" id="{44E2A62E-4436-09CA-66DE-6BBA1E6DCDE7}"/>
              </a:ext>
            </a:extLst>
          </p:cNvPr>
          <p:cNvSpPr>
            <a:spLocks noGrp="1"/>
          </p:cNvSpPr>
          <p:nvPr>
            <p:ph type="title" hasCustomPrompt="1"/>
          </p:nvPr>
        </p:nvSpPr>
        <p:spPr>
          <a:xfrm>
            <a:off x="406372" y="463153"/>
            <a:ext cx="4337078" cy="472368"/>
          </a:xfrm>
        </p:spPr>
        <p:txBody>
          <a:bodyPr wrap="square">
            <a:spAutoFit/>
          </a:bodyPr>
          <a:lstStyle>
            <a:lvl1pPr>
              <a:tabLst>
                <a:tab pos="1704975" algn="l"/>
              </a:tabLst>
              <a:defRPr sz="3300">
                <a:solidFill>
                  <a:schemeClr val="tx1"/>
                </a:solidFill>
                <a:latin typeface="Arial" panose="020B0604020202020204" pitchFamily="34" charset="0"/>
                <a:ea typeface="Inter" panose="02000503000000020004" pitchFamily="2" charset="0"/>
              </a:defRPr>
            </a:lvl1pPr>
          </a:lstStyle>
          <a:p>
            <a:r>
              <a:rPr lang="en-GB" noProof="0"/>
              <a:t>Agenda</a:t>
            </a:r>
          </a:p>
        </p:txBody>
      </p:sp>
    </p:spTree>
    <p:extLst>
      <p:ext uri="{BB962C8B-B14F-4D97-AF65-F5344CB8AC3E}">
        <p14:creationId xmlns:p14="http://schemas.microsoft.com/office/powerpoint/2010/main" val="143942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_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2205470-E6F8-8DA1-455D-E54811A03A7C}"/>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29" name="Text Placeholder 2">
            <a:extLst>
              <a:ext uri="{FF2B5EF4-FFF2-40B4-BE49-F238E27FC236}">
                <a16:creationId xmlns:a16="http://schemas.microsoft.com/office/drawing/2014/main" id="{A259FB8E-4E44-4B38-C736-905588463689}"/>
              </a:ext>
            </a:extLst>
          </p:cNvPr>
          <p:cNvSpPr>
            <a:spLocks noGrp="1"/>
          </p:cNvSpPr>
          <p:nvPr>
            <p:ph type="body" sz="quarter" idx="57" hasCustomPrompt="1"/>
          </p:nvPr>
        </p:nvSpPr>
        <p:spPr>
          <a:xfrm>
            <a:off x="5137150" y="-1"/>
            <a:ext cx="4006850" cy="4479926"/>
          </a:xfrm>
          <a:solidFill>
            <a:schemeClr val="accent3"/>
          </a:solidFill>
        </p:spPr>
        <p:txBody>
          <a:bodyPr/>
          <a:lstStyle>
            <a:lvl1pPr marL="0" indent="0">
              <a:buNone/>
              <a:defRPr/>
            </a:lvl1pPr>
          </a:lstStyle>
          <a:p>
            <a:pPr lvl="0"/>
            <a:r>
              <a:rPr lang="en-GB" noProof="0"/>
              <a:t> </a:t>
            </a:r>
          </a:p>
        </p:txBody>
      </p:sp>
      <p:sp>
        <p:nvSpPr>
          <p:cNvPr id="32" name="Picture Placeholder 6">
            <a:extLst>
              <a:ext uri="{FF2B5EF4-FFF2-40B4-BE49-F238E27FC236}">
                <a16:creationId xmlns:a16="http://schemas.microsoft.com/office/drawing/2014/main" id="{15565011-1AAA-DEBA-5CB7-4F14EBBC3519}"/>
              </a:ext>
            </a:extLst>
          </p:cNvPr>
          <p:cNvSpPr>
            <a:spLocks noGrp="1"/>
          </p:cNvSpPr>
          <p:nvPr>
            <p:ph type="pic" sz="quarter" idx="58" hasCustomPrompt="1"/>
          </p:nvPr>
        </p:nvSpPr>
        <p:spPr>
          <a:xfrm>
            <a:off x="5702300" y="474185"/>
            <a:ext cx="1441449" cy="94531"/>
          </a:xfrm>
          <a:solidFill>
            <a:schemeClr val="bg1"/>
          </a:solidFill>
        </p:spPr>
        <p:txBody>
          <a:bodyPr>
            <a:normAutofit/>
          </a:bodyPr>
          <a:lstStyle>
            <a:lvl1pPr>
              <a:defRPr sz="100"/>
            </a:lvl1pPr>
          </a:lstStyle>
          <a:p>
            <a:r>
              <a:rPr lang="en-GB" noProof="0"/>
              <a:t> </a:t>
            </a:r>
          </a:p>
        </p:txBody>
      </p:sp>
      <p:sp>
        <p:nvSpPr>
          <p:cNvPr id="34" name="Picture Placeholder 6">
            <a:extLst>
              <a:ext uri="{FF2B5EF4-FFF2-40B4-BE49-F238E27FC236}">
                <a16:creationId xmlns:a16="http://schemas.microsoft.com/office/drawing/2014/main" id="{0DBB4FA6-3154-7B73-F5D0-150A5138553C}"/>
              </a:ext>
            </a:extLst>
          </p:cNvPr>
          <p:cNvSpPr>
            <a:spLocks noGrp="1"/>
          </p:cNvSpPr>
          <p:nvPr>
            <p:ph type="pic" sz="quarter" idx="59" hasCustomPrompt="1"/>
          </p:nvPr>
        </p:nvSpPr>
        <p:spPr>
          <a:xfrm>
            <a:off x="5702300" y="2244687"/>
            <a:ext cx="1445259" cy="94531"/>
          </a:xfrm>
          <a:solidFill>
            <a:schemeClr val="bg1"/>
          </a:solidFill>
        </p:spPr>
        <p:txBody>
          <a:bodyPr>
            <a:normAutofit/>
          </a:bodyPr>
          <a:lstStyle>
            <a:lvl1pPr>
              <a:defRPr sz="100"/>
            </a:lvl1pPr>
          </a:lstStyle>
          <a:p>
            <a:r>
              <a:rPr lang="en-GB" noProof="0"/>
              <a:t> </a:t>
            </a:r>
          </a:p>
        </p:txBody>
      </p:sp>
      <p:sp>
        <p:nvSpPr>
          <p:cNvPr id="7" name="Picture Placeholder 6">
            <a:extLst>
              <a:ext uri="{FF2B5EF4-FFF2-40B4-BE49-F238E27FC236}">
                <a16:creationId xmlns:a16="http://schemas.microsoft.com/office/drawing/2014/main" id="{C208C034-CECD-4878-BEEC-38B2F1FBE135}"/>
              </a:ext>
            </a:extLst>
          </p:cNvPr>
          <p:cNvSpPr>
            <a:spLocks noGrp="1"/>
          </p:cNvSpPr>
          <p:nvPr>
            <p:ph type="pic" sz="quarter" idx="21" hasCustomPrompt="1"/>
          </p:nvPr>
        </p:nvSpPr>
        <p:spPr>
          <a:xfrm>
            <a:off x="5709285" y="660288"/>
            <a:ext cx="1431290" cy="1490806"/>
          </a:xfrm>
          <a:solidFill>
            <a:schemeClr val="tx1">
              <a:lumMod val="75000"/>
              <a:lumOff val="25000"/>
            </a:schemeClr>
          </a:solidFill>
        </p:spPr>
        <p:txBody>
          <a:bodyPr anchor="ctr" anchorCtr="0"/>
          <a:lstStyle>
            <a:lvl1pPr marL="0" indent="0" algn="ctr">
              <a:buNone/>
              <a:defRPr>
                <a:solidFill>
                  <a:schemeClr val="bg1"/>
                </a:solidFill>
              </a:defRPr>
            </a:lvl1pPr>
          </a:lstStyle>
          <a:p>
            <a:r>
              <a:rPr lang="en-GB" noProof="0"/>
              <a:t>Click here to add image</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3" name="Text Placeholder 13">
            <a:extLst>
              <a:ext uri="{FF2B5EF4-FFF2-40B4-BE49-F238E27FC236}">
                <a16:creationId xmlns:a16="http://schemas.microsoft.com/office/drawing/2014/main" id="{CF898A39-7A9E-457F-B2C3-CE9BB2061EB0}"/>
              </a:ext>
            </a:extLst>
          </p:cNvPr>
          <p:cNvSpPr>
            <a:spLocks noGrp="1"/>
          </p:cNvSpPr>
          <p:nvPr>
            <p:ph type="body" sz="quarter" idx="24" hasCustomPrompt="1"/>
          </p:nvPr>
        </p:nvSpPr>
        <p:spPr>
          <a:xfrm>
            <a:off x="5702301" y="2462371"/>
            <a:ext cx="3022600" cy="246221"/>
          </a:xfrm>
        </p:spPr>
        <p:txBody>
          <a:bodyPr anchor="t" anchorCtr="0">
            <a:spAutoFit/>
          </a:bodyPr>
          <a:lstStyle>
            <a:lvl1pPr marL="0" indent="0">
              <a:spcAft>
                <a:spcPts val="0"/>
              </a:spcAft>
              <a:buNone/>
              <a:defRPr sz="1600" b="1">
                <a:solidFill>
                  <a:schemeClr val="bg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GB" noProof="0"/>
              <a:t>Name Surname</a:t>
            </a:r>
          </a:p>
        </p:txBody>
      </p:sp>
      <p:sp>
        <p:nvSpPr>
          <p:cNvPr id="15" name="Text Placeholder 13">
            <a:extLst>
              <a:ext uri="{FF2B5EF4-FFF2-40B4-BE49-F238E27FC236}">
                <a16:creationId xmlns:a16="http://schemas.microsoft.com/office/drawing/2014/main" id="{8B17FC29-23CD-4019-9A43-D7FC7E14C2DA}"/>
              </a:ext>
            </a:extLst>
          </p:cNvPr>
          <p:cNvSpPr>
            <a:spLocks noGrp="1"/>
          </p:cNvSpPr>
          <p:nvPr>
            <p:ph type="body" sz="quarter" idx="25"/>
          </p:nvPr>
        </p:nvSpPr>
        <p:spPr>
          <a:xfrm>
            <a:off x="5702301" y="2791936"/>
            <a:ext cx="3022600" cy="1461815"/>
          </a:xfrm>
        </p:spPr>
        <p:txBody>
          <a:bodyPr>
            <a:normAutofit/>
          </a:bodyPr>
          <a:lstStyle>
            <a:lvl1pPr marL="0" indent="0">
              <a:buNone/>
              <a:defRPr sz="1200">
                <a:solidFill>
                  <a:schemeClr val="bg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18" name="Text Placeholder 9">
            <a:extLst>
              <a:ext uri="{FF2B5EF4-FFF2-40B4-BE49-F238E27FC236}">
                <a16:creationId xmlns:a16="http://schemas.microsoft.com/office/drawing/2014/main" id="{6A205EFC-219A-475E-AE1C-FA4802DD468A}"/>
              </a:ext>
            </a:extLst>
          </p:cNvPr>
          <p:cNvSpPr>
            <a:spLocks noGrp="1"/>
          </p:cNvSpPr>
          <p:nvPr>
            <p:ph type="body" sz="quarter" idx="28" hasCustomPrompt="1"/>
          </p:nvPr>
        </p:nvSpPr>
        <p:spPr>
          <a:xfrm>
            <a:off x="400950" y="1298445"/>
            <a:ext cx="947416" cy="244354"/>
          </a:xfrm>
        </p:spPr>
        <p:txBody>
          <a:bodyPr>
            <a:normAutofit/>
          </a:bodyPr>
          <a:lstStyle>
            <a:lvl1pPr marL="0" indent="0">
              <a:buNone/>
              <a:defRPr sz="1200" b="1" baseline="0">
                <a:solidFill>
                  <a:schemeClr val="tx1"/>
                </a:solidFill>
              </a:defRPr>
            </a:lvl1pPr>
          </a:lstStyle>
          <a:p>
            <a:pPr lvl="0"/>
            <a:r>
              <a:rPr lang="en-GB" noProof="0"/>
              <a:t>00:00 – 00:00</a:t>
            </a:r>
          </a:p>
        </p:txBody>
      </p:sp>
      <p:sp>
        <p:nvSpPr>
          <p:cNvPr id="20" name="Text Placeholder 9">
            <a:extLst>
              <a:ext uri="{FF2B5EF4-FFF2-40B4-BE49-F238E27FC236}">
                <a16:creationId xmlns:a16="http://schemas.microsoft.com/office/drawing/2014/main" id="{A9F20063-8FB4-4D79-BC40-72575E09C0EA}"/>
              </a:ext>
            </a:extLst>
          </p:cNvPr>
          <p:cNvSpPr>
            <a:spLocks noGrp="1"/>
          </p:cNvSpPr>
          <p:nvPr>
            <p:ph type="body" sz="quarter" idx="30" hasCustomPrompt="1"/>
          </p:nvPr>
        </p:nvSpPr>
        <p:spPr>
          <a:xfrm>
            <a:off x="400950" y="1637997"/>
            <a:ext cx="947416" cy="244354"/>
          </a:xfrm>
        </p:spPr>
        <p:txBody>
          <a:bodyPr>
            <a:normAutofit/>
          </a:bodyPr>
          <a:lstStyle>
            <a:lvl1pPr marL="0" indent="0">
              <a:buNone/>
              <a:defRPr sz="1200" b="1" baseline="0">
                <a:solidFill>
                  <a:schemeClr val="tx1"/>
                </a:solidFill>
              </a:defRPr>
            </a:lvl1pPr>
          </a:lstStyle>
          <a:p>
            <a:pPr lvl="0"/>
            <a:r>
              <a:rPr lang="en-GB" noProof="0"/>
              <a:t>00:00 – 00:00</a:t>
            </a:r>
          </a:p>
        </p:txBody>
      </p:sp>
      <p:sp>
        <p:nvSpPr>
          <p:cNvPr id="22" name="Text Placeholder 9">
            <a:extLst>
              <a:ext uri="{FF2B5EF4-FFF2-40B4-BE49-F238E27FC236}">
                <a16:creationId xmlns:a16="http://schemas.microsoft.com/office/drawing/2014/main" id="{246194FC-D4ED-468D-B1AA-0D193BA91228}"/>
              </a:ext>
            </a:extLst>
          </p:cNvPr>
          <p:cNvSpPr>
            <a:spLocks noGrp="1"/>
          </p:cNvSpPr>
          <p:nvPr>
            <p:ph type="body" sz="quarter" idx="32" hasCustomPrompt="1"/>
          </p:nvPr>
        </p:nvSpPr>
        <p:spPr>
          <a:xfrm>
            <a:off x="400950" y="1974494"/>
            <a:ext cx="947416" cy="244354"/>
          </a:xfrm>
        </p:spPr>
        <p:txBody>
          <a:bodyPr>
            <a:normAutofit/>
          </a:bodyPr>
          <a:lstStyle>
            <a:lvl1pPr marL="0" indent="0">
              <a:buNone/>
              <a:defRPr sz="1200" b="1" baseline="0">
                <a:solidFill>
                  <a:schemeClr val="tx1"/>
                </a:solidFill>
              </a:defRPr>
            </a:lvl1pPr>
          </a:lstStyle>
          <a:p>
            <a:pPr lvl="0"/>
            <a:r>
              <a:rPr lang="en-GB" noProof="0"/>
              <a:t>00:00 – 00:00</a:t>
            </a:r>
          </a:p>
        </p:txBody>
      </p:sp>
      <p:sp>
        <p:nvSpPr>
          <p:cNvPr id="24" name="Text Placeholder 9">
            <a:extLst>
              <a:ext uri="{FF2B5EF4-FFF2-40B4-BE49-F238E27FC236}">
                <a16:creationId xmlns:a16="http://schemas.microsoft.com/office/drawing/2014/main" id="{925894BD-6C7D-4E02-A16D-D0596844EFB2}"/>
              </a:ext>
            </a:extLst>
          </p:cNvPr>
          <p:cNvSpPr>
            <a:spLocks noGrp="1"/>
          </p:cNvSpPr>
          <p:nvPr>
            <p:ph type="body" sz="quarter" idx="34" hasCustomPrompt="1"/>
          </p:nvPr>
        </p:nvSpPr>
        <p:spPr>
          <a:xfrm>
            <a:off x="400950" y="2316777"/>
            <a:ext cx="947416" cy="244354"/>
          </a:xfrm>
        </p:spPr>
        <p:txBody>
          <a:bodyPr>
            <a:normAutofit/>
          </a:bodyPr>
          <a:lstStyle>
            <a:lvl1pPr marL="0" indent="0">
              <a:buNone/>
              <a:defRPr sz="1200" b="1" baseline="0">
                <a:solidFill>
                  <a:schemeClr val="tx1"/>
                </a:solidFill>
              </a:defRPr>
            </a:lvl1pPr>
          </a:lstStyle>
          <a:p>
            <a:pPr lvl="0"/>
            <a:r>
              <a:rPr lang="en-GB" noProof="0"/>
              <a:t>00:00 – 00:00</a:t>
            </a:r>
          </a:p>
        </p:txBody>
      </p:sp>
      <p:sp>
        <p:nvSpPr>
          <p:cNvPr id="26" name="Text Placeholder 9">
            <a:extLst>
              <a:ext uri="{FF2B5EF4-FFF2-40B4-BE49-F238E27FC236}">
                <a16:creationId xmlns:a16="http://schemas.microsoft.com/office/drawing/2014/main" id="{651F7B79-0A61-4BA2-AB7E-373FAE259C29}"/>
              </a:ext>
            </a:extLst>
          </p:cNvPr>
          <p:cNvSpPr>
            <a:spLocks noGrp="1"/>
          </p:cNvSpPr>
          <p:nvPr>
            <p:ph type="body" sz="quarter" idx="36" hasCustomPrompt="1"/>
          </p:nvPr>
        </p:nvSpPr>
        <p:spPr>
          <a:xfrm>
            <a:off x="400950" y="2650542"/>
            <a:ext cx="947416" cy="244354"/>
          </a:xfrm>
        </p:spPr>
        <p:txBody>
          <a:bodyPr>
            <a:normAutofit/>
          </a:bodyPr>
          <a:lstStyle>
            <a:lvl1pPr marL="0" indent="0">
              <a:buNone/>
              <a:defRPr sz="1200" b="1" baseline="0">
                <a:solidFill>
                  <a:schemeClr val="tx1"/>
                </a:solidFill>
              </a:defRPr>
            </a:lvl1pPr>
          </a:lstStyle>
          <a:p>
            <a:pPr lvl="0"/>
            <a:r>
              <a:rPr lang="en-GB" noProof="0"/>
              <a:t>00:00 – 00:00</a:t>
            </a:r>
          </a:p>
        </p:txBody>
      </p:sp>
      <p:sp>
        <p:nvSpPr>
          <p:cNvPr id="28" name="Text Placeholder 9">
            <a:extLst>
              <a:ext uri="{FF2B5EF4-FFF2-40B4-BE49-F238E27FC236}">
                <a16:creationId xmlns:a16="http://schemas.microsoft.com/office/drawing/2014/main" id="{EA68D354-A6EE-4B49-B47E-47E4F3B7325B}"/>
              </a:ext>
            </a:extLst>
          </p:cNvPr>
          <p:cNvSpPr>
            <a:spLocks noGrp="1"/>
          </p:cNvSpPr>
          <p:nvPr>
            <p:ph type="body" sz="quarter" idx="38" hasCustomPrompt="1"/>
          </p:nvPr>
        </p:nvSpPr>
        <p:spPr>
          <a:xfrm>
            <a:off x="400950" y="2990094"/>
            <a:ext cx="947416" cy="244354"/>
          </a:xfrm>
        </p:spPr>
        <p:txBody>
          <a:bodyPr>
            <a:normAutofit/>
          </a:bodyPr>
          <a:lstStyle>
            <a:lvl1pPr marL="0" indent="0">
              <a:buNone/>
              <a:defRPr sz="1200" b="1" baseline="0">
                <a:solidFill>
                  <a:schemeClr val="tx1"/>
                </a:solidFill>
              </a:defRPr>
            </a:lvl1pPr>
          </a:lstStyle>
          <a:p>
            <a:pPr lvl="0"/>
            <a:r>
              <a:rPr lang="en-GB" noProof="0"/>
              <a:t>00:00 – 00:00</a:t>
            </a:r>
          </a:p>
        </p:txBody>
      </p:sp>
      <p:sp>
        <p:nvSpPr>
          <p:cNvPr id="30" name="Text Placeholder 9">
            <a:extLst>
              <a:ext uri="{FF2B5EF4-FFF2-40B4-BE49-F238E27FC236}">
                <a16:creationId xmlns:a16="http://schemas.microsoft.com/office/drawing/2014/main" id="{EA11D102-84B4-4146-9A1B-BD0B65D8C1B5}"/>
              </a:ext>
            </a:extLst>
          </p:cNvPr>
          <p:cNvSpPr>
            <a:spLocks noGrp="1"/>
          </p:cNvSpPr>
          <p:nvPr>
            <p:ph type="body" sz="quarter" idx="40" hasCustomPrompt="1"/>
          </p:nvPr>
        </p:nvSpPr>
        <p:spPr>
          <a:xfrm>
            <a:off x="400950" y="3326589"/>
            <a:ext cx="947416" cy="244354"/>
          </a:xfrm>
        </p:spPr>
        <p:txBody>
          <a:bodyPr>
            <a:normAutofit/>
          </a:bodyPr>
          <a:lstStyle>
            <a:lvl1pPr marL="0" indent="0">
              <a:buNone/>
              <a:defRPr sz="1200" b="1" baseline="0">
                <a:solidFill>
                  <a:schemeClr val="tx1"/>
                </a:solidFill>
              </a:defRPr>
            </a:lvl1pPr>
          </a:lstStyle>
          <a:p>
            <a:pPr lvl="0"/>
            <a:r>
              <a:rPr lang="en-GB" noProof="0"/>
              <a:t>00:00 – 00:00</a:t>
            </a:r>
          </a:p>
        </p:txBody>
      </p:sp>
      <p:sp>
        <p:nvSpPr>
          <p:cNvPr id="39" name="Text Placeholder 9">
            <a:extLst>
              <a:ext uri="{FF2B5EF4-FFF2-40B4-BE49-F238E27FC236}">
                <a16:creationId xmlns:a16="http://schemas.microsoft.com/office/drawing/2014/main" id="{91E61B73-8A47-4E1C-A558-0D0D7D5E72BD}"/>
              </a:ext>
            </a:extLst>
          </p:cNvPr>
          <p:cNvSpPr>
            <a:spLocks noGrp="1"/>
          </p:cNvSpPr>
          <p:nvPr>
            <p:ph type="body" sz="quarter" idx="49" hasCustomPrompt="1"/>
          </p:nvPr>
        </p:nvSpPr>
        <p:spPr>
          <a:xfrm>
            <a:off x="405286" y="3665711"/>
            <a:ext cx="947416" cy="244354"/>
          </a:xfrm>
        </p:spPr>
        <p:txBody>
          <a:bodyPr>
            <a:normAutofit/>
          </a:bodyPr>
          <a:lstStyle>
            <a:lvl1pPr marL="0" indent="0">
              <a:buNone/>
              <a:defRPr sz="1200" b="1" baseline="0">
                <a:solidFill>
                  <a:schemeClr val="tx1"/>
                </a:solidFill>
              </a:defRPr>
            </a:lvl1pPr>
          </a:lstStyle>
          <a:p>
            <a:pPr lvl="0"/>
            <a:r>
              <a:rPr lang="en-GB" noProof="0"/>
              <a:t>00:00 – 00:00</a:t>
            </a:r>
          </a:p>
        </p:txBody>
      </p:sp>
      <p:sp>
        <p:nvSpPr>
          <p:cNvPr id="42" name="Text Placeholder 9">
            <a:extLst>
              <a:ext uri="{FF2B5EF4-FFF2-40B4-BE49-F238E27FC236}">
                <a16:creationId xmlns:a16="http://schemas.microsoft.com/office/drawing/2014/main" id="{D6B75C40-9AAB-4088-9BAD-B10468963958}"/>
              </a:ext>
            </a:extLst>
          </p:cNvPr>
          <p:cNvSpPr>
            <a:spLocks noGrp="1"/>
          </p:cNvSpPr>
          <p:nvPr>
            <p:ph type="body" sz="quarter" idx="18" hasCustomPrompt="1"/>
          </p:nvPr>
        </p:nvSpPr>
        <p:spPr>
          <a:xfrm>
            <a:off x="1434007" y="1299974"/>
            <a:ext cx="3419332" cy="244354"/>
          </a:xfrm>
        </p:spPr>
        <p:txBody>
          <a:bodyPr>
            <a:normAutofit/>
          </a:bodyPr>
          <a:lstStyle>
            <a:lvl1pPr marL="0" indent="0">
              <a:buNone/>
              <a:defRPr sz="1200" cap="none" baseline="0">
                <a:solidFill>
                  <a:srgbClr val="000000"/>
                </a:solidFill>
              </a:defRPr>
            </a:lvl1pPr>
          </a:lstStyle>
          <a:p>
            <a:pPr lvl="0"/>
            <a:r>
              <a:rPr lang="en-GB" noProof="0"/>
              <a:t>Click to edit master text styles</a:t>
            </a:r>
          </a:p>
        </p:txBody>
      </p:sp>
      <p:sp>
        <p:nvSpPr>
          <p:cNvPr id="43" name="Text Placeholder 9">
            <a:extLst>
              <a:ext uri="{FF2B5EF4-FFF2-40B4-BE49-F238E27FC236}">
                <a16:creationId xmlns:a16="http://schemas.microsoft.com/office/drawing/2014/main" id="{EAC2FA62-59AF-4D53-A789-C2827DC6ED4F}"/>
              </a:ext>
            </a:extLst>
          </p:cNvPr>
          <p:cNvSpPr>
            <a:spLocks noGrp="1"/>
          </p:cNvSpPr>
          <p:nvPr>
            <p:ph type="body" sz="quarter" idx="19" hasCustomPrompt="1"/>
          </p:nvPr>
        </p:nvSpPr>
        <p:spPr>
          <a:xfrm>
            <a:off x="1434727" y="1637997"/>
            <a:ext cx="3419332" cy="244354"/>
          </a:xfrm>
        </p:spPr>
        <p:txBody>
          <a:bodyPr>
            <a:normAutofit/>
          </a:bodyPr>
          <a:lstStyle>
            <a:lvl1pPr marL="0" indent="0">
              <a:buNone/>
              <a:defRPr sz="1200" cap="none" baseline="0">
                <a:solidFill>
                  <a:srgbClr val="000000"/>
                </a:solidFill>
              </a:defRPr>
            </a:lvl1pPr>
          </a:lstStyle>
          <a:p>
            <a:pPr lvl="0"/>
            <a:r>
              <a:rPr lang="en-GB" noProof="0"/>
              <a:t>Click to edit master text styles</a:t>
            </a:r>
          </a:p>
        </p:txBody>
      </p:sp>
      <p:sp>
        <p:nvSpPr>
          <p:cNvPr id="44" name="Text Placeholder 9">
            <a:extLst>
              <a:ext uri="{FF2B5EF4-FFF2-40B4-BE49-F238E27FC236}">
                <a16:creationId xmlns:a16="http://schemas.microsoft.com/office/drawing/2014/main" id="{8DFDDB78-6618-468D-8C7B-4E5AF93D5235}"/>
              </a:ext>
            </a:extLst>
          </p:cNvPr>
          <p:cNvSpPr>
            <a:spLocks noGrp="1"/>
          </p:cNvSpPr>
          <p:nvPr>
            <p:ph type="body" sz="quarter" idx="20" hasCustomPrompt="1"/>
          </p:nvPr>
        </p:nvSpPr>
        <p:spPr>
          <a:xfrm>
            <a:off x="1434727" y="1976022"/>
            <a:ext cx="3419332" cy="244354"/>
          </a:xfrm>
        </p:spPr>
        <p:txBody>
          <a:bodyPr>
            <a:normAutofit/>
          </a:bodyPr>
          <a:lstStyle>
            <a:lvl1pPr marL="0" indent="0">
              <a:buNone/>
              <a:defRPr sz="1200" cap="none" baseline="0">
                <a:solidFill>
                  <a:srgbClr val="000000"/>
                </a:solidFill>
              </a:defRPr>
            </a:lvl1pPr>
          </a:lstStyle>
          <a:p>
            <a:pPr lvl="0"/>
            <a:r>
              <a:rPr lang="en-GB" noProof="0"/>
              <a:t>Click to edit master text styles</a:t>
            </a:r>
          </a:p>
        </p:txBody>
      </p:sp>
      <p:sp>
        <p:nvSpPr>
          <p:cNvPr id="45" name="Text Placeholder 9">
            <a:extLst>
              <a:ext uri="{FF2B5EF4-FFF2-40B4-BE49-F238E27FC236}">
                <a16:creationId xmlns:a16="http://schemas.microsoft.com/office/drawing/2014/main" id="{6660354D-53C3-48E0-A98A-CA5C01C23606}"/>
              </a:ext>
            </a:extLst>
          </p:cNvPr>
          <p:cNvSpPr>
            <a:spLocks noGrp="1"/>
          </p:cNvSpPr>
          <p:nvPr>
            <p:ph type="body" sz="quarter" idx="52" hasCustomPrompt="1"/>
          </p:nvPr>
        </p:nvSpPr>
        <p:spPr>
          <a:xfrm>
            <a:off x="1434727" y="2314046"/>
            <a:ext cx="3419332" cy="244354"/>
          </a:xfrm>
        </p:spPr>
        <p:txBody>
          <a:bodyPr>
            <a:normAutofit/>
          </a:bodyPr>
          <a:lstStyle>
            <a:lvl1pPr marL="0" indent="0">
              <a:buNone/>
              <a:defRPr sz="1200" cap="none" baseline="0">
                <a:solidFill>
                  <a:srgbClr val="000000"/>
                </a:solidFill>
              </a:defRPr>
            </a:lvl1pPr>
          </a:lstStyle>
          <a:p>
            <a:pPr lvl="0"/>
            <a:r>
              <a:rPr lang="en-GB" noProof="0"/>
              <a:t>Click to edit master text styles</a:t>
            </a:r>
          </a:p>
        </p:txBody>
      </p:sp>
      <p:sp>
        <p:nvSpPr>
          <p:cNvPr id="46" name="Text Placeholder 9">
            <a:extLst>
              <a:ext uri="{FF2B5EF4-FFF2-40B4-BE49-F238E27FC236}">
                <a16:creationId xmlns:a16="http://schemas.microsoft.com/office/drawing/2014/main" id="{6B83CDDB-5F28-4066-9263-B6D3F9B05AB1}"/>
              </a:ext>
            </a:extLst>
          </p:cNvPr>
          <p:cNvSpPr>
            <a:spLocks noGrp="1"/>
          </p:cNvSpPr>
          <p:nvPr>
            <p:ph type="body" sz="quarter" idx="53" hasCustomPrompt="1"/>
          </p:nvPr>
        </p:nvSpPr>
        <p:spPr>
          <a:xfrm>
            <a:off x="1434007" y="2652069"/>
            <a:ext cx="3419332" cy="244354"/>
          </a:xfrm>
        </p:spPr>
        <p:txBody>
          <a:bodyPr>
            <a:normAutofit/>
          </a:bodyPr>
          <a:lstStyle>
            <a:lvl1pPr marL="0" indent="0">
              <a:buNone/>
              <a:defRPr sz="1200" cap="none" baseline="0">
                <a:solidFill>
                  <a:srgbClr val="000000"/>
                </a:solidFill>
              </a:defRPr>
            </a:lvl1pPr>
          </a:lstStyle>
          <a:p>
            <a:pPr lvl="0"/>
            <a:r>
              <a:rPr lang="en-GB" noProof="0"/>
              <a:t>Click to edit master text styles</a:t>
            </a:r>
          </a:p>
        </p:txBody>
      </p:sp>
      <p:sp>
        <p:nvSpPr>
          <p:cNvPr id="47" name="Text Placeholder 9">
            <a:extLst>
              <a:ext uri="{FF2B5EF4-FFF2-40B4-BE49-F238E27FC236}">
                <a16:creationId xmlns:a16="http://schemas.microsoft.com/office/drawing/2014/main" id="{65B4C39D-36E6-48AE-855F-B0FD38AEBBE3}"/>
              </a:ext>
            </a:extLst>
          </p:cNvPr>
          <p:cNvSpPr>
            <a:spLocks noGrp="1"/>
          </p:cNvSpPr>
          <p:nvPr>
            <p:ph type="body" sz="quarter" idx="54" hasCustomPrompt="1"/>
          </p:nvPr>
        </p:nvSpPr>
        <p:spPr>
          <a:xfrm>
            <a:off x="1434007" y="2990094"/>
            <a:ext cx="3419332" cy="244354"/>
          </a:xfrm>
        </p:spPr>
        <p:txBody>
          <a:bodyPr>
            <a:normAutofit/>
          </a:bodyPr>
          <a:lstStyle>
            <a:lvl1pPr marL="0" indent="0">
              <a:buNone/>
              <a:defRPr sz="1200" cap="none" baseline="0">
                <a:solidFill>
                  <a:srgbClr val="000000"/>
                </a:solidFill>
              </a:defRPr>
            </a:lvl1pPr>
          </a:lstStyle>
          <a:p>
            <a:pPr lvl="0"/>
            <a:r>
              <a:rPr lang="en-GB" noProof="0"/>
              <a:t>Click to edit master text styles</a:t>
            </a:r>
          </a:p>
        </p:txBody>
      </p:sp>
      <p:sp>
        <p:nvSpPr>
          <p:cNvPr id="48" name="Text Placeholder 9">
            <a:extLst>
              <a:ext uri="{FF2B5EF4-FFF2-40B4-BE49-F238E27FC236}">
                <a16:creationId xmlns:a16="http://schemas.microsoft.com/office/drawing/2014/main" id="{A2038093-1BF4-4F55-84BF-F7E21EC60B99}"/>
              </a:ext>
            </a:extLst>
          </p:cNvPr>
          <p:cNvSpPr>
            <a:spLocks noGrp="1"/>
          </p:cNvSpPr>
          <p:nvPr>
            <p:ph type="body" sz="quarter" idx="55" hasCustomPrompt="1"/>
          </p:nvPr>
        </p:nvSpPr>
        <p:spPr>
          <a:xfrm>
            <a:off x="1432558" y="3328116"/>
            <a:ext cx="3419332" cy="244354"/>
          </a:xfrm>
        </p:spPr>
        <p:txBody>
          <a:bodyPr>
            <a:normAutofit/>
          </a:bodyPr>
          <a:lstStyle>
            <a:lvl1pPr marL="0" indent="0">
              <a:buNone/>
              <a:defRPr sz="1200" cap="none" baseline="0">
                <a:solidFill>
                  <a:srgbClr val="000000"/>
                </a:solidFill>
              </a:defRPr>
            </a:lvl1pPr>
          </a:lstStyle>
          <a:p>
            <a:pPr lvl="0"/>
            <a:r>
              <a:rPr lang="en-GB" noProof="0"/>
              <a:t>Click to edit master text styles</a:t>
            </a:r>
          </a:p>
        </p:txBody>
      </p:sp>
      <p:sp>
        <p:nvSpPr>
          <p:cNvPr id="49" name="Text Placeholder 9">
            <a:extLst>
              <a:ext uri="{FF2B5EF4-FFF2-40B4-BE49-F238E27FC236}">
                <a16:creationId xmlns:a16="http://schemas.microsoft.com/office/drawing/2014/main" id="{253F281B-4AC4-4E11-A514-5A482E327A03}"/>
              </a:ext>
            </a:extLst>
          </p:cNvPr>
          <p:cNvSpPr>
            <a:spLocks noGrp="1"/>
          </p:cNvSpPr>
          <p:nvPr>
            <p:ph type="body" sz="quarter" idx="56" hasCustomPrompt="1"/>
          </p:nvPr>
        </p:nvSpPr>
        <p:spPr>
          <a:xfrm>
            <a:off x="1434727" y="3665711"/>
            <a:ext cx="3419332" cy="244354"/>
          </a:xfrm>
        </p:spPr>
        <p:txBody>
          <a:bodyPr>
            <a:normAutofit/>
          </a:bodyPr>
          <a:lstStyle>
            <a:lvl1pPr marL="0" indent="0">
              <a:buNone/>
              <a:defRPr sz="1200" cap="none" baseline="0">
                <a:solidFill>
                  <a:srgbClr val="000000"/>
                </a:solidFill>
              </a:defRPr>
            </a:lvl1pPr>
          </a:lstStyle>
          <a:p>
            <a:pPr lvl="0"/>
            <a:r>
              <a:rPr lang="en-GB" noProof="0"/>
              <a:t>Click to edit master text styles</a:t>
            </a:r>
          </a:p>
        </p:txBody>
      </p:sp>
      <p:sp>
        <p:nvSpPr>
          <p:cNvPr id="6" name="Title 1">
            <a:extLst>
              <a:ext uri="{FF2B5EF4-FFF2-40B4-BE49-F238E27FC236}">
                <a16:creationId xmlns:a16="http://schemas.microsoft.com/office/drawing/2014/main" id="{F537FAC4-C3ED-4710-4DCA-BFA1155086D2}"/>
              </a:ext>
            </a:extLst>
          </p:cNvPr>
          <p:cNvSpPr>
            <a:spLocks noGrp="1"/>
          </p:cNvSpPr>
          <p:nvPr>
            <p:ph type="title" hasCustomPrompt="1"/>
          </p:nvPr>
        </p:nvSpPr>
        <p:spPr>
          <a:xfrm>
            <a:off x="406372" y="463153"/>
            <a:ext cx="4337078" cy="472368"/>
          </a:xfrm>
        </p:spPr>
        <p:txBody>
          <a:bodyPr wrap="square">
            <a:spAutoFit/>
          </a:bodyPr>
          <a:lstStyle>
            <a:lvl1pPr>
              <a:defRPr sz="3300">
                <a:solidFill>
                  <a:schemeClr val="tx1"/>
                </a:solidFill>
                <a:latin typeface="Arial" panose="020B0604020202020204" pitchFamily="34" charset="0"/>
                <a:ea typeface="Inter" panose="02000503000000020004" pitchFamily="2" charset="0"/>
              </a:defRPr>
            </a:lvl1pPr>
          </a:lstStyle>
          <a:p>
            <a:r>
              <a:rPr lang="en-GB" noProof="0"/>
              <a:t>Agenda</a:t>
            </a:r>
          </a:p>
        </p:txBody>
      </p:sp>
    </p:spTree>
    <p:extLst>
      <p:ext uri="{BB962C8B-B14F-4D97-AF65-F5344CB8AC3E}">
        <p14:creationId xmlns:p14="http://schemas.microsoft.com/office/powerpoint/2010/main" val="104466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one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012B7F-0C83-FC82-A90B-971261DE7DE7}"/>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2" name="Text Placeholder 7">
            <a:extLst>
              <a:ext uri="{FF2B5EF4-FFF2-40B4-BE49-F238E27FC236}">
                <a16:creationId xmlns:a16="http://schemas.microsoft.com/office/drawing/2014/main" id="{0CA58C94-79C0-4FD1-934F-707B3722285A}"/>
              </a:ext>
            </a:extLst>
          </p:cNvPr>
          <p:cNvSpPr>
            <a:spLocks noGrp="1"/>
          </p:cNvSpPr>
          <p:nvPr>
            <p:ph type="body" sz="quarter" idx="24"/>
          </p:nvPr>
        </p:nvSpPr>
        <p:spPr>
          <a:xfrm>
            <a:off x="405652" y="246144"/>
            <a:ext cx="8292380" cy="209645"/>
          </a:xfrm>
        </p:spPr>
        <p:txBody>
          <a:bodyPr lIns="18000">
            <a:noAutofit/>
          </a:bodyPr>
          <a:lstStyle>
            <a:lvl1pPr marL="0" indent="0">
              <a:spcAft>
                <a:spcPts val="0"/>
              </a:spcAft>
              <a:buFontTx/>
              <a:buNone/>
              <a:defRPr lang="en-US" sz="1000" b="0" kern="1200" baseline="0" noProof="0" dirty="0" smtClean="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2pPr>
            <a:lvl3pPr marL="719138"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3pPr>
            <a:lvl4pPr marL="1079500"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4pPr>
            <a:lvl5pPr marL="1439863" indent="0">
              <a:buFontTx/>
              <a:buNone/>
              <a:defRPr lang="en-GB" sz="12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p:txBody>
      </p:sp>
      <p:sp>
        <p:nvSpPr>
          <p:cNvPr id="9" name="Title 1">
            <a:extLst>
              <a:ext uri="{FF2B5EF4-FFF2-40B4-BE49-F238E27FC236}">
                <a16:creationId xmlns:a16="http://schemas.microsoft.com/office/drawing/2014/main" id="{C31A2C4B-49CA-4CDC-9736-D938FF98ECEC}"/>
              </a:ext>
            </a:extLst>
          </p:cNvPr>
          <p:cNvSpPr>
            <a:spLocks noGrp="1"/>
          </p:cNvSpPr>
          <p:nvPr>
            <p:ph type="title" hasCustomPrompt="1"/>
          </p:nvPr>
        </p:nvSpPr>
        <p:spPr>
          <a:xfrm>
            <a:off x="406372" y="478393"/>
            <a:ext cx="8291660" cy="908385"/>
          </a:xfrm>
        </p:spPr>
        <p:txBody>
          <a:bodyPr wrap="square">
            <a:spAutoFit/>
          </a:bodyPr>
          <a:lstStyle>
            <a:lvl1pPr>
              <a:defRPr sz="3300">
                <a:solidFill>
                  <a:schemeClr val="tx1"/>
                </a:solidFill>
                <a:latin typeface="Arial" panose="020B0604020202020204" pitchFamily="34" charset="0"/>
                <a:ea typeface="Inter" panose="02000503000000020004" pitchFamily="2" charset="0"/>
              </a:defRPr>
            </a:lvl1pPr>
          </a:lstStyle>
          <a:p>
            <a:r>
              <a:rPr lang="en-GB" noProof="0"/>
              <a:t>Click to edit Master </a:t>
            </a:r>
            <a:br>
              <a:rPr lang="en-GB" noProof="0"/>
            </a:br>
            <a:r>
              <a:rPr lang="en-GB" noProof="0"/>
              <a:t>title style</a:t>
            </a:r>
          </a:p>
        </p:txBody>
      </p:sp>
      <p:sp>
        <p:nvSpPr>
          <p:cNvPr id="14" name="Date Placeholder 2">
            <a:extLst>
              <a:ext uri="{FF2B5EF4-FFF2-40B4-BE49-F238E27FC236}">
                <a16:creationId xmlns:a16="http://schemas.microsoft.com/office/drawing/2014/main" id="{54242402-240C-999F-68E9-5130FF06D126}"/>
              </a:ext>
            </a:extLst>
          </p:cNvPr>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15" name="Footer Placeholder 3">
            <a:extLst>
              <a:ext uri="{FF2B5EF4-FFF2-40B4-BE49-F238E27FC236}">
                <a16:creationId xmlns:a16="http://schemas.microsoft.com/office/drawing/2014/main" id="{FD519859-57B7-143D-962A-DF43553C3632}"/>
              </a:ext>
            </a:extLst>
          </p:cNvPr>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16" name="Slide Number Placeholder 4">
            <a:extLst>
              <a:ext uri="{FF2B5EF4-FFF2-40B4-BE49-F238E27FC236}">
                <a16:creationId xmlns:a16="http://schemas.microsoft.com/office/drawing/2014/main" id="{19614FF9-4647-AF07-7DDC-419EC6F12309}"/>
              </a:ext>
            </a:extLst>
          </p:cNvPr>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3" name="Content Placeholder 7">
            <a:extLst>
              <a:ext uri="{FF2B5EF4-FFF2-40B4-BE49-F238E27FC236}">
                <a16:creationId xmlns:a16="http://schemas.microsoft.com/office/drawing/2014/main" id="{ADEA039A-2F49-B89E-2511-63882101E1D6}"/>
              </a:ext>
            </a:extLst>
          </p:cNvPr>
          <p:cNvSpPr>
            <a:spLocks noGrp="1"/>
          </p:cNvSpPr>
          <p:nvPr>
            <p:ph sz="quarter" idx="27"/>
          </p:nvPr>
        </p:nvSpPr>
        <p:spPr>
          <a:xfrm>
            <a:off x="405651" y="1496107"/>
            <a:ext cx="8291659" cy="2709094"/>
          </a:xfrm>
        </p:spPr>
        <p:txBody>
          <a:bodyPr tIns="0">
            <a:normAutofit/>
          </a:bodyPr>
          <a:lstStyle>
            <a:lvl1pPr marL="18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6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2pPr>
            <a:lvl3pPr marL="54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3pPr>
            <a:lvl4pPr marL="72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4pPr>
            <a:lvl5pPr marL="900000" indent="-180000" algn="l" defTabSz="914400" rtl="0" eaLnBrk="1" latinLnBrk="0" hangingPunct="1">
              <a:spcBef>
                <a:spcPts val="0"/>
              </a:spcBef>
              <a:spcAft>
                <a:spcPts val="600"/>
              </a:spcAft>
              <a:buClr>
                <a:schemeClr val="tx1"/>
              </a:buClr>
              <a:buFont typeface="Arial" panose="020B0604020202020204" pitchFamily="34" charset="0"/>
              <a:buChar char="•"/>
              <a:defRPr lang="en-GB" sz="1600" b="0" kern="1200" baseline="0" dirty="0">
                <a:solidFill>
                  <a:srgbClr val="000000"/>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82891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one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012B7F-0C83-FC82-A90B-971261DE7DE7}"/>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2" name="Text Placeholder 7">
            <a:extLst>
              <a:ext uri="{FF2B5EF4-FFF2-40B4-BE49-F238E27FC236}">
                <a16:creationId xmlns:a16="http://schemas.microsoft.com/office/drawing/2014/main" id="{0CA58C94-79C0-4FD1-934F-707B3722285A}"/>
              </a:ext>
            </a:extLst>
          </p:cNvPr>
          <p:cNvSpPr>
            <a:spLocks noGrp="1"/>
          </p:cNvSpPr>
          <p:nvPr>
            <p:ph type="body" sz="quarter" idx="24"/>
          </p:nvPr>
        </p:nvSpPr>
        <p:spPr>
          <a:xfrm>
            <a:off x="405652" y="246144"/>
            <a:ext cx="8292380" cy="209645"/>
          </a:xfrm>
        </p:spPr>
        <p:txBody>
          <a:bodyPr lIns="18000">
            <a:noAutofit/>
          </a:bodyPr>
          <a:lstStyle>
            <a:lvl1pPr marL="0" indent="0">
              <a:spcAft>
                <a:spcPts val="0"/>
              </a:spcAft>
              <a:buFontTx/>
              <a:buNone/>
              <a:defRPr lang="en-US" sz="1000" b="0" kern="1200" baseline="0" noProof="0" dirty="0" smtClean="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2pPr>
            <a:lvl3pPr marL="719138"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3pPr>
            <a:lvl4pPr marL="1079500"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4pPr>
            <a:lvl5pPr marL="1439863" indent="0">
              <a:buFontTx/>
              <a:buNone/>
              <a:defRPr lang="en-GB" sz="12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p:txBody>
      </p:sp>
      <p:sp>
        <p:nvSpPr>
          <p:cNvPr id="9" name="Title 1">
            <a:extLst>
              <a:ext uri="{FF2B5EF4-FFF2-40B4-BE49-F238E27FC236}">
                <a16:creationId xmlns:a16="http://schemas.microsoft.com/office/drawing/2014/main" id="{C31A2C4B-49CA-4CDC-9736-D938FF98ECEC}"/>
              </a:ext>
            </a:extLst>
          </p:cNvPr>
          <p:cNvSpPr>
            <a:spLocks noGrp="1"/>
          </p:cNvSpPr>
          <p:nvPr>
            <p:ph type="title" hasCustomPrompt="1"/>
          </p:nvPr>
        </p:nvSpPr>
        <p:spPr>
          <a:xfrm>
            <a:off x="406372" y="478393"/>
            <a:ext cx="8291660" cy="908385"/>
          </a:xfrm>
        </p:spPr>
        <p:txBody>
          <a:bodyPr wrap="square">
            <a:spAutoFit/>
          </a:bodyPr>
          <a:lstStyle>
            <a:lvl1pPr>
              <a:defRPr sz="3300">
                <a:solidFill>
                  <a:schemeClr val="tx1"/>
                </a:solidFill>
                <a:latin typeface="Arial" panose="020B0604020202020204" pitchFamily="34" charset="0"/>
                <a:ea typeface="Inter" panose="02000503000000020004" pitchFamily="2" charset="0"/>
              </a:defRPr>
            </a:lvl1pPr>
          </a:lstStyle>
          <a:p>
            <a:r>
              <a:rPr lang="en-GB" noProof="0"/>
              <a:t>Click to edit Master </a:t>
            </a:r>
            <a:br>
              <a:rPr lang="en-GB" noProof="0"/>
            </a:br>
            <a:r>
              <a:rPr lang="en-GB" noProof="0"/>
              <a:t>title style</a:t>
            </a:r>
          </a:p>
        </p:txBody>
      </p:sp>
      <p:sp>
        <p:nvSpPr>
          <p:cNvPr id="14" name="Date Placeholder 2">
            <a:extLst>
              <a:ext uri="{FF2B5EF4-FFF2-40B4-BE49-F238E27FC236}">
                <a16:creationId xmlns:a16="http://schemas.microsoft.com/office/drawing/2014/main" id="{54242402-240C-999F-68E9-5130FF06D126}"/>
              </a:ext>
            </a:extLst>
          </p:cNvPr>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15" name="Footer Placeholder 3">
            <a:extLst>
              <a:ext uri="{FF2B5EF4-FFF2-40B4-BE49-F238E27FC236}">
                <a16:creationId xmlns:a16="http://schemas.microsoft.com/office/drawing/2014/main" id="{FD519859-57B7-143D-962A-DF43553C3632}"/>
              </a:ext>
            </a:extLst>
          </p:cNvPr>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16" name="Slide Number Placeholder 4">
            <a:extLst>
              <a:ext uri="{FF2B5EF4-FFF2-40B4-BE49-F238E27FC236}">
                <a16:creationId xmlns:a16="http://schemas.microsoft.com/office/drawing/2014/main" id="{19614FF9-4647-AF07-7DDC-419EC6F12309}"/>
              </a:ext>
            </a:extLst>
          </p:cNvPr>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3" name="Content Placeholder 7">
            <a:extLst>
              <a:ext uri="{FF2B5EF4-FFF2-40B4-BE49-F238E27FC236}">
                <a16:creationId xmlns:a16="http://schemas.microsoft.com/office/drawing/2014/main" id="{ADEA039A-2F49-B89E-2511-63882101E1D6}"/>
              </a:ext>
            </a:extLst>
          </p:cNvPr>
          <p:cNvSpPr>
            <a:spLocks noGrp="1"/>
          </p:cNvSpPr>
          <p:nvPr>
            <p:ph sz="quarter" idx="27"/>
          </p:nvPr>
        </p:nvSpPr>
        <p:spPr>
          <a:xfrm>
            <a:off x="405651" y="1496107"/>
            <a:ext cx="8291659" cy="2709094"/>
          </a:xfrm>
        </p:spPr>
        <p:txBody>
          <a:bodyPr tIns="0">
            <a:normAutofit/>
          </a:bodyPr>
          <a:lstStyle>
            <a:lvl1pPr marL="18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6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2pPr>
            <a:lvl3pPr marL="54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3pPr>
            <a:lvl4pPr marL="72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4pPr>
            <a:lvl5pPr marL="900000" indent="-180000" algn="l" defTabSz="914400" rtl="0" eaLnBrk="1" latinLnBrk="0" hangingPunct="1">
              <a:spcBef>
                <a:spcPts val="0"/>
              </a:spcBef>
              <a:spcAft>
                <a:spcPts val="600"/>
              </a:spcAft>
              <a:buClr>
                <a:schemeClr val="tx1"/>
              </a:buClr>
              <a:buFont typeface="Arial" panose="020B0604020202020204" pitchFamily="34" charset="0"/>
              <a:buChar char="•"/>
              <a:defRPr lang="en-GB" sz="1600" b="0" kern="1200" baseline="0" dirty="0">
                <a:solidFill>
                  <a:srgbClr val="000000"/>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36797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two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AA6055-92BA-058E-2E7A-6D566C256E04}"/>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2" name="Content Placeholder 7">
            <a:extLst>
              <a:ext uri="{FF2B5EF4-FFF2-40B4-BE49-F238E27FC236}">
                <a16:creationId xmlns:a16="http://schemas.microsoft.com/office/drawing/2014/main" id="{F601191F-9D12-313C-F405-ED2E370FDEFA}"/>
              </a:ext>
            </a:extLst>
          </p:cNvPr>
          <p:cNvSpPr>
            <a:spLocks noGrp="1"/>
          </p:cNvSpPr>
          <p:nvPr>
            <p:ph sz="quarter" idx="27"/>
          </p:nvPr>
        </p:nvSpPr>
        <p:spPr>
          <a:xfrm>
            <a:off x="405652" y="1490663"/>
            <a:ext cx="3989280" cy="2711353"/>
          </a:xfrm>
        </p:spPr>
        <p:txBody>
          <a:bodyPr tIns="0">
            <a:normAutofit/>
          </a:bodyPr>
          <a:lstStyle>
            <a:lvl1pPr marL="18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6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2pPr>
            <a:lvl3pPr marL="54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3pPr>
            <a:lvl4pPr marL="72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4pPr>
            <a:lvl5pPr marL="900000" indent="-180000" algn="l" defTabSz="914400" rtl="0" eaLnBrk="1" latinLnBrk="0" hangingPunct="1">
              <a:spcBef>
                <a:spcPts val="0"/>
              </a:spcBef>
              <a:spcAft>
                <a:spcPts val="600"/>
              </a:spcAft>
              <a:buClr>
                <a:schemeClr val="tx1"/>
              </a:buClr>
              <a:buFont typeface="Arial" panose="020B0604020202020204" pitchFamily="34" charset="0"/>
              <a:buChar char="•"/>
              <a:defRPr lang="en-GB" sz="1600" b="0" kern="1200" baseline="0" dirty="0">
                <a:solidFill>
                  <a:srgbClr val="000000"/>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5" name="Title 1">
            <a:extLst>
              <a:ext uri="{FF2B5EF4-FFF2-40B4-BE49-F238E27FC236}">
                <a16:creationId xmlns:a16="http://schemas.microsoft.com/office/drawing/2014/main" id="{05F0D1F6-0410-8F21-59FE-D27906826CC2}"/>
              </a:ext>
            </a:extLst>
          </p:cNvPr>
          <p:cNvSpPr>
            <a:spLocks noGrp="1" noRot="1" noMove="1" noResize="1" noEditPoints="1" noAdjustHandles="1" noChangeArrowheads="1" noChangeShapeType="1"/>
          </p:cNvSpPr>
          <p:nvPr>
            <p:ph type="title" hasCustomPrompt="1"/>
          </p:nvPr>
        </p:nvSpPr>
        <p:spPr>
          <a:xfrm>
            <a:off x="406372" y="478393"/>
            <a:ext cx="8291660" cy="908385"/>
          </a:xfrm>
        </p:spPr>
        <p:txBody>
          <a:bodyPr wrap="square">
            <a:spAutoFit/>
          </a:bodyPr>
          <a:lstStyle>
            <a:lvl1pPr>
              <a:defRPr sz="3300">
                <a:solidFill>
                  <a:schemeClr val="tx1"/>
                </a:solidFill>
                <a:latin typeface="Arial" panose="020B0604020202020204" pitchFamily="34" charset="0"/>
                <a:ea typeface="Inter" panose="02000503000000020004" pitchFamily="2" charset="0"/>
              </a:defRPr>
            </a:lvl1pPr>
          </a:lstStyle>
          <a:p>
            <a:r>
              <a:rPr lang="en-GB" noProof="0"/>
              <a:t>Click to edit Master </a:t>
            </a:r>
            <a:br>
              <a:rPr lang="en-GB" noProof="0"/>
            </a:br>
            <a:r>
              <a:rPr lang="en-GB" noProof="0"/>
              <a:t>title style</a:t>
            </a:r>
          </a:p>
        </p:txBody>
      </p:sp>
      <p:sp>
        <p:nvSpPr>
          <p:cNvPr id="13" name="Content Placeholder 7">
            <a:extLst>
              <a:ext uri="{FF2B5EF4-FFF2-40B4-BE49-F238E27FC236}">
                <a16:creationId xmlns:a16="http://schemas.microsoft.com/office/drawing/2014/main" id="{670D6CFB-BC69-B400-046F-6DC267F5CBA2}"/>
              </a:ext>
            </a:extLst>
          </p:cNvPr>
          <p:cNvSpPr>
            <a:spLocks noGrp="1"/>
          </p:cNvSpPr>
          <p:nvPr>
            <p:ph sz="quarter" idx="28"/>
          </p:nvPr>
        </p:nvSpPr>
        <p:spPr>
          <a:xfrm>
            <a:off x="4708752" y="1490663"/>
            <a:ext cx="3989280" cy="2711353"/>
          </a:xfrm>
        </p:spPr>
        <p:txBody>
          <a:bodyPr tIns="0">
            <a:normAutofit/>
          </a:bodyPr>
          <a:lstStyle>
            <a:lvl1pPr marL="18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6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2pPr>
            <a:lvl3pPr marL="54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3pPr>
            <a:lvl4pPr marL="720000" indent="-180000" algn="l" defTabSz="914400" rtl="0" eaLnBrk="1" latinLnBrk="0" hangingPunct="1">
              <a:spcBef>
                <a:spcPts val="0"/>
              </a:spcBef>
              <a:spcAft>
                <a:spcPts val="600"/>
              </a:spcAft>
              <a:buClr>
                <a:schemeClr val="tx1"/>
              </a:buClr>
              <a:buFont typeface="Arial" panose="020B0604020202020204" pitchFamily="34" charset="0"/>
              <a:buChar char="•"/>
              <a:defRPr lang="en-US" sz="16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4pPr>
            <a:lvl5pPr marL="900000" indent="-180000" algn="l" defTabSz="914400" rtl="0" eaLnBrk="1" latinLnBrk="0" hangingPunct="1">
              <a:spcBef>
                <a:spcPts val="0"/>
              </a:spcBef>
              <a:spcAft>
                <a:spcPts val="600"/>
              </a:spcAft>
              <a:buClr>
                <a:schemeClr val="tx1"/>
              </a:buClr>
              <a:buFont typeface="Arial" panose="020B0604020202020204" pitchFamily="34" charset="0"/>
              <a:buChar char="•"/>
              <a:defRPr lang="en-GB" sz="1600" b="0" kern="1200" baseline="0" dirty="0">
                <a:solidFill>
                  <a:srgbClr val="000000"/>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ext Placeholder 7">
            <a:extLst>
              <a:ext uri="{FF2B5EF4-FFF2-40B4-BE49-F238E27FC236}">
                <a16:creationId xmlns:a16="http://schemas.microsoft.com/office/drawing/2014/main" id="{82994335-DA54-43DC-C5CC-83C75E6697FF}"/>
              </a:ext>
            </a:extLst>
          </p:cNvPr>
          <p:cNvSpPr>
            <a:spLocks noGrp="1"/>
          </p:cNvSpPr>
          <p:nvPr>
            <p:ph type="body" sz="quarter" idx="24"/>
          </p:nvPr>
        </p:nvSpPr>
        <p:spPr>
          <a:xfrm>
            <a:off x="405652" y="246144"/>
            <a:ext cx="8292380" cy="209645"/>
          </a:xfrm>
        </p:spPr>
        <p:txBody>
          <a:bodyPr lIns="18000">
            <a:noAutofit/>
          </a:bodyPr>
          <a:lstStyle>
            <a:lvl1pPr marL="0" indent="0">
              <a:spcAft>
                <a:spcPts val="0"/>
              </a:spcAft>
              <a:buFontTx/>
              <a:buNone/>
              <a:defRPr lang="en-US" sz="1000" b="0" kern="1200" baseline="0" noProof="0" dirty="0" smtClean="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2pPr>
            <a:lvl3pPr marL="719138"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3pPr>
            <a:lvl4pPr marL="1079500"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4pPr>
            <a:lvl5pPr marL="1439863" indent="0">
              <a:buFontTx/>
              <a:buNone/>
              <a:defRPr lang="en-GB" sz="12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27910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hoto_Text_two_box">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865608FB-E667-47E5-A6DC-DB9D64DA2DC0}"/>
              </a:ext>
            </a:extLst>
          </p:cNvPr>
          <p:cNvSpPr>
            <a:spLocks noGrp="1"/>
          </p:cNvSpPr>
          <p:nvPr>
            <p:ph type="pic" sz="quarter" idx="21" hasCustomPrompt="1"/>
          </p:nvPr>
        </p:nvSpPr>
        <p:spPr>
          <a:xfrm>
            <a:off x="0" y="1"/>
            <a:ext cx="9144000" cy="3067664"/>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12" name="Rectangle 11">
            <a:extLst>
              <a:ext uri="{FF2B5EF4-FFF2-40B4-BE49-F238E27FC236}">
                <a16:creationId xmlns:a16="http://schemas.microsoft.com/office/drawing/2014/main" id="{AA87A132-B30E-A0A2-406B-FDC811668E44}"/>
              </a:ext>
            </a:extLst>
          </p:cNvPr>
          <p:cNvSpPr/>
          <p:nvPr userDrawn="1"/>
        </p:nvSpPr>
        <p:spPr>
          <a:xfrm>
            <a:off x="0" y="3067666"/>
            <a:ext cx="9144000" cy="141226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8" name="Text Placeholder 13">
            <a:extLst>
              <a:ext uri="{FF2B5EF4-FFF2-40B4-BE49-F238E27FC236}">
                <a16:creationId xmlns:a16="http://schemas.microsoft.com/office/drawing/2014/main" id="{E21B429A-7F7F-4165-BB21-374E86F056BF}"/>
              </a:ext>
            </a:extLst>
          </p:cNvPr>
          <p:cNvSpPr>
            <a:spLocks noGrp="1"/>
          </p:cNvSpPr>
          <p:nvPr>
            <p:ph type="body" sz="quarter" idx="19"/>
          </p:nvPr>
        </p:nvSpPr>
        <p:spPr>
          <a:xfrm>
            <a:off x="406372" y="3218709"/>
            <a:ext cx="4061424" cy="1156442"/>
          </a:xfrm>
        </p:spPr>
        <p:txBody>
          <a:bodyPr numCol="1" spcCol="180000">
            <a:normAutofit/>
          </a:bodyPr>
          <a:lstStyle>
            <a:lvl1pPr marL="180000" indent="-180000">
              <a:buFont typeface="Arial" panose="020B0604020202020204" pitchFamily="34" charset="0"/>
              <a:buChar char="•"/>
              <a:defRPr lang="en-GB" sz="14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CDD2E5F1-268D-4AEC-B509-D1E5B79984D3}"/>
              </a:ext>
            </a:extLst>
          </p:cNvPr>
          <p:cNvSpPr>
            <a:spLocks noGrp="1"/>
          </p:cNvSpPr>
          <p:nvPr>
            <p:ph type="body" sz="quarter" idx="18"/>
          </p:nvPr>
        </p:nvSpPr>
        <p:spPr>
          <a:xfrm>
            <a:off x="4637328" y="3218709"/>
            <a:ext cx="4061424" cy="1156442"/>
          </a:xfrm>
        </p:spPr>
        <p:txBody>
          <a:bodyPr numCol="1" spcCol="180000">
            <a:normAutofit/>
          </a:bodyPr>
          <a:lstStyle>
            <a:lvl1pPr marL="180000" indent="-180000">
              <a:buFont typeface="Arial" panose="020B0604020202020204" pitchFamily="34" charset="0"/>
              <a:buChar char="•"/>
              <a:defRPr lang="en-GB" sz="14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2" name="Title 1"/>
          <p:cNvSpPr>
            <a:spLocks noGrp="1"/>
          </p:cNvSpPr>
          <p:nvPr>
            <p:ph type="title"/>
          </p:nvPr>
        </p:nvSpPr>
        <p:spPr>
          <a:xfrm>
            <a:off x="406372" y="479425"/>
            <a:ext cx="8292380" cy="485192"/>
          </a:xfrm>
        </p:spPr>
        <p:txBody>
          <a:bodyPr wrap="square">
            <a:spAutoFit/>
          </a:bodyPr>
          <a:lstStyle>
            <a:lvl1pPr>
              <a:lnSpc>
                <a:spcPts val="3500"/>
              </a:lnSpc>
              <a:defRPr sz="3300">
                <a:solidFill>
                  <a:schemeClr val="bg1"/>
                </a:solidFill>
                <a:latin typeface="Arial" panose="020B0604020202020204" pitchFamily="34" charset="0"/>
                <a:ea typeface="Inter" panose="02000503000000020004" pitchFamily="2" charset="0"/>
              </a:defRPr>
            </a:lvl1pPr>
          </a:lstStyle>
          <a:p>
            <a:r>
              <a:rPr lang="en-US" noProof="0"/>
              <a:t>Click to edit Master title style</a:t>
            </a:r>
            <a:endParaRPr lang="en-GB" noProof="0"/>
          </a:p>
        </p:txBody>
      </p:sp>
    </p:spTree>
    <p:extLst>
      <p:ext uri="{BB962C8B-B14F-4D97-AF65-F5344CB8AC3E}">
        <p14:creationId xmlns:p14="http://schemas.microsoft.com/office/powerpoint/2010/main" val="59670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hoto_Text_two_box_1 Line">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865608FB-E667-47E5-A6DC-DB9D64DA2DC0}"/>
              </a:ext>
            </a:extLst>
          </p:cNvPr>
          <p:cNvSpPr>
            <a:spLocks noGrp="1"/>
          </p:cNvSpPr>
          <p:nvPr>
            <p:ph type="pic" sz="quarter" idx="21" hasCustomPrompt="1"/>
          </p:nvPr>
        </p:nvSpPr>
        <p:spPr>
          <a:xfrm>
            <a:off x="0" y="1"/>
            <a:ext cx="9144000" cy="3067664"/>
          </a:xfrm>
          <a:solidFill>
            <a:schemeClr val="tx1"/>
          </a:solidFill>
        </p:spPr>
        <p:txBody>
          <a:bodyPr lIns="2592000" anchor="ctr" anchorCtr="0"/>
          <a:lstStyle>
            <a:lvl1pPr marL="0" indent="0" algn="ctr">
              <a:buNone/>
              <a:defRPr>
                <a:solidFill>
                  <a:schemeClr val="bg1"/>
                </a:solidFill>
              </a:defRPr>
            </a:lvl1pPr>
          </a:lstStyle>
          <a:p>
            <a:r>
              <a:rPr lang="en-GB" noProof="0"/>
              <a:t>Click here to add image</a:t>
            </a:r>
          </a:p>
        </p:txBody>
      </p:sp>
      <p:sp>
        <p:nvSpPr>
          <p:cNvPr id="15" name="Picture Placeholder 6">
            <a:extLst>
              <a:ext uri="{FF2B5EF4-FFF2-40B4-BE49-F238E27FC236}">
                <a16:creationId xmlns:a16="http://schemas.microsoft.com/office/drawing/2014/main" id="{B8BFC537-700A-5A10-EFC3-B540D76EDEC8}"/>
              </a:ext>
            </a:extLst>
          </p:cNvPr>
          <p:cNvSpPr>
            <a:spLocks noGrp="1"/>
          </p:cNvSpPr>
          <p:nvPr>
            <p:ph type="pic" sz="quarter" idx="28" hasCustomPrompt="1"/>
          </p:nvPr>
        </p:nvSpPr>
        <p:spPr>
          <a:xfrm>
            <a:off x="405543" y="470106"/>
            <a:ext cx="1514475" cy="108764"/>
          </a:xfrm>
          <a:solidFill>
            <a:schemeClr val="bg1"/>
          </a:solidFill>
        </p:spPr>
        <p:txBody>
          <a:bodyPr>
            <a:normAutofit/>
          </a:bodyPr>
          <a:lstStyle>
            <a:lvl1pPr>
              <a:defRPr sz="100"/>
            </a:lvl1pPr>
          </a:lstStyle>
          <a:p>
            <a:r>
              <a:rPr lang="en-GB" noProof="0"/>
              <a:t> </a:t>
            </a:r>
          </a:p>
        </p:txBody>
      </p:sp>
      <p:sp>
        <p:nvSpPr>
          <p:cNvPr id="18" name="Picture Placeholder 6">
            <a:extLst>
              <a:ext uri="{FF2B5EF4-FFF2-40B4-BE49-F238E27FC236}">
                <a16:creationId xmlns:a16="http://schemas.microsoft.com/office/drawing/2014/main" id="{D82703B7-C310-3FC8-4385-941C839BE766}"/>
              </a:ext>
            </a:extLst>
          </p:cNvPr>
          <p:cNvSpPr>
            <a:spLocks noGrp="1"/>
          </p:cNvSpPr>
          <p:nvPr>
            <p:ph type="pic" sz="quarter" idx="29" hasCustomPrompt="1"/>
          </p:nvPr>
        </p:nvSpPr>
        <p:spPr>
          <a:xfrm>
            <a:off x="405542" y="1336042"/>
            <a:ext cx="1514475" cy="108764"/>
          </a:xfrm>
          <a:solidFill>
            <a:schemeClr val="bg1"/>
          </a:solidFill>
        </p:spPr>
        <p:txBody>
          <a:bodyPr>
            <a:normAutofit/>
          </a:bodyPr>
          <a:lstStyle>
            <a:lvl1pPr>
              <a:defRPr sz="100"/>
            </a:lvl1pPr>
          </a:lstStyle>
          <a:p>
            <a:r>
              <a:rPr lang="en-GB" noProof="0"/>
              <a:t> </a:t>
            </a:r>
          </a:p>
        </p:txBody>
      </p:sp>
      <p:sp>
        <p:nvSpPr>
          <p:cNvPr id="13" name="Rectangle 12">
            <a:extLst>
              <a:ext uri="{FF2B5EF4-FFF2-40B4-BE49-F238E27FC236}">
                <a16:creationId xmlns:a16="http://schemas.microsoft.com/office/drawing/2014/main" id="{1D6DD88E-C2C9-B705-FFB0-19715A83DC04}"/>
              </a:ext>
            </a:extLst>
          </p:cNvPr>
          <p:cNvSpPr/>
          <p:nvPr userDrawn="1"/>
        </p:nvSpPr>
        <p:spPr>
          <a:xfrm>
            <a:off x="0" y="3067666"/>
            <a:ext cx="9144000" cy="141226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pic>
        <p:nvPicPr>
          <p:cNvPr id="6" name="Picture 5">
            <a:extLst>
              <a:ext uri="{FF2B5EF4-FFF2-40B4-BE49-F238E27FC236}">
                <a16:creationId xmlns:a16="http://schemas.microsoft.com/office/drawing/2014/main" id="{4E24F99B-035D-61EE-CE8A-A58B817455D6}"/>
              </a:ext>
            </a:extLst>
          </p:cNvPr>
          <p:cNvPicPr/>
          <p:nvPr userDrawn="1"/>
        </p:nvPicPr>
        <p:blipFill>
          <a:blip r:embed="rId2"/>
          <a:stretch>
            <a:fillRect/>
          </a:stretch>
        </p:blipFill>
        <p:spPr>
          <a:xfrm>
            <a:off x="4557713" y="2499101"/>
            <a:ext cx="28575" cy="28575"/>
          </a:xfrm>
          <a:prstGeom prst="rect">
            <a:avLst/>
          </a:prstGeom>
        </p:spPr>
      </p:pic>
      <p:sp>
        <p:nvSpPr>
          <p:cNvPr id="19" name="Text Placeholder 13">
            <a:extLst>
              <a:ext uri="{FF2B5EF4-FFF2-40B4-BE49-F238E27FC236}">
                <a16:creationId xmlns:a16="http://schemas.microsoft.com/office/drawing/2014/main" id="{DB5F5B83-EE62-1598-A0F0-5044FD6E8B94}"/>
              </a:ext>
            </a:extLst>
          </p:cNvPr>
          <p:cNvSpPr>
            <a:spLocks noGrp="1"/>
          </p:cNvSpPr>
          <p:nvPr>
            <p:ph type="body" sz="quarter" idx="19"/>
          </p:nvPr>
        </p:nvSpPr>
        <p:spPr>
          <a:xfrm>
            <a:off x="406372" y="3218709"/>
            <a:ext cx="4061424" cy="1156442"/>
          </a:xfrm>
        </p:spPr>
        <p:txBody>
          <a:bodyPr numCol="1" spcCol="180000">
            <a:normAutofit/>
          </a:bodyPr>
          <a:lstStyle>
            <a:lvl1pPr marL="180000" indent="-180000">
              <a:buFont typeface="Arial" panose="020B0604020202020204" pitchFamily="34" charset="0"/>
              <a:buChar char="•"/>
              <a:defRPr lang="en-GB" sz="14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20" name="Text Placeholder 13">
            <a:extLst>
              <a:ext uri="{FF2B5EF4-FFF2-40B4-BE49-F238E27FC236}">
                <a16:creationId xmlns:a16="http://schemas.microsoft.com/office/drawing/2014/main" id="{A30870B4-9FB3-91DA-3642-C14AE6A36F56}"/>
              </a:ext>
            </a:extLst>
          </p:cNvPr>
          <p:cNvSpPr>
            <a:spLocks noGrp="1"/>
          </p:cNvSpPr>
          <p:nvPr>
            <p:ph type="body" sz="quarter" idx="18"/>
          </p:nvPr>
        </p:nvSpPr>
        <p:spPr>
          <a:xfrm>
            <a:off x="4637328" y="3218709"/>
            <a:ext cx="4061424" cy="1156442"/>
          </a:xfrm>
        </p:spPr>
        <p:txBody>
          <a:bodyPr numCol="1" spcCol="180000">
            <a:normAutofit/>
          </a:bodyPr>
          <a:lstStyle>
            <a:lvl1pPr marL="180000" indent="-180000">
              <a:buFont typeface="Arial" panose="020B0604020202020204" pitchFamily="34" charset="0"/>
              <a:buChar char="•"/>
              <a:defRPr lang="en-GB" sz="14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7" name="Title 1">
            <a:extLst>
              <a:ext uri="{FF2B5EF4-FFF2-40B4-BE49-F238E27FC236}">
                <a16:creationId xmlns:a16="http://schemas.microsoft.com/office/drawing/2014/main" id="{D26C35B1-4805-FAA8-0E6B-FC58B9F62A3B}"/>
              </a:ext>
            </a:extLst>
          </p:cNvPr>
          <p:cNvSpPr>
            <a:spLocks noGrp="1"/>
          </p:cNvSpPr>
          <p:nvPr>
            <p:ph type="title" hasCustomPrompt="1"/>
          </p:nvPr>
        </p:nvSpPr>
        <p:spPr>
          <a:xfrm>
            <a:off x="387321" y="759555"/>
            <a:ext cx="4629175" cy="485192"/>
          </a:xfrm>
        </p:spPr>
        <p:txBody>
          <a:bodyPr wrap="square">
            <a:spAutoFit/>
          </a:bodyPr>
          <a:lstStyle>
            <a:lvl1pPr>
              <a:lnSpc>
                <a:spcPts val="3500"/>
              </a:lnSpc>
              <a:defRPr sz="3300">
                <a:solidFill>
                  <a:schemeClr val="bg1"/>
                </a:solidFill>
                <a:latin typeface="Arial" panose="020B0604020202020204" pitchFamily="34" charset="0"/>
                <a:ea typeface="Inter" panose="02000503000000020004" pitchFamily="2" charset="0"/>
              </a:defRPr>
            </a:lvl1pPr>
          </a:lstStyle>
          <a:p>
            <a:pPr lvl="0"/>
            <a:r>
              <a:rPr lang="en-GB" noProof="0"/>
              <a:t>One line title</a:t>
            </a:r>
          </a:p>
        </p:txBody>
      </p:sp>
    </p:spTree>
    <p:extLst>
      <p:ext uri="{BB962C8B-B14F-4D97-AF65-F5344CB8AC3E}">
        <p14:creationId xmlns:p14="http://schemas.microsoft.com/office/powerpoint/2010/main" val="421017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_Text_two_box_2 Lin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B71C5D-B075-5924-DC8D-653D2A037FF4}"/>
              </a:ext>
            </a:extLst>
          </p:cNvPr>
          <p:cNvSpPr/>
          <p:nvPr userDrawn="1"/>
        </p:nvSpPr>
        <p:spPr>
          <a:xfrm>
            <a:off x="0" y="3067666"/>
            <a:ext cx="9144000" cy="141226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0" name="Picture Placeholder 6">
            <a:extLst>
              <a:ext uri="{FF2B5EF4-FFF2-40B4-BE49-F238E27FC236}">
                <a16:creationId xmlns:a16="http://schemas.microsoft.com/office/drawing/2014/main" id="{865608FB-E667-47E5-A6DC-DB9D64DA2DC0}"/>
              </a:ext>
            </a:extLst>
          </p:cNvPr>
          <p:cNvSpPr>
            <a:spLocks noGrp="1"/>
          </p:cNvSpPr>
          <p:nvPr>
            <p:ph type="pic" sz="quarter" idx="21" hasCustomPrompt="1"/>
          </p:nvPr>
        </p:nvSpPr>
        <p:spPr>
          <a:xfrm>
            <a:off x="0" y="1"/>
            <a:ext cx="9144000" cy="3067664"/>
          </a:xfrm>
          <a:solidFill>
            <a:schemeClr val="tx1"/>
          </a:solidFill>
        </p:spPr>
        <p:txBody>
          <a:bodyPr lIns="2592000" anchor="ctr" anchorCtr="0"/>
          <a:lstStyle>
            <a:lvl1pPr marL="0" indent="0" algn="ctr">
              <a:buNone/>
              <a:defRPr>
                <a:solidFill>
                  <a:schemeClr val="bg1"/>
                </a:solidFill>
              </a:defRPr>
            </a:lvl1pPr>
          </a:lstStyle>
          <a:p>
            <a:r>
              <a:rPr lang="en-GB" noProof="0"/>
              <a:t>Click here to add image</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pic>
        <p:nvPicPr>
          <p:cNvPr id="6" name="Picture 5">
            <a:extLst>
              <a:ext uri="{FF2B5EF4-FFF2-40B4-BE49-F238E27FC236}">
                <a16:creationId xmlns:a16="http://schemas.microsoft.com/office/drawing/2014/main" id="{A2C260FD-FE5F-0528-AEEC-8CE517CFCE93}"/>
              </a:ext>
            </a:extLst>
          </p:cNvPr>
          <p:cNvPicPr/>
          <p:nvPr userDrawn="1"/>
        </p:nvPicPr>
        <p:blipFill>
          <a:blip r:embed="rId2"/>
          <a:stretch>
            <a:fillRect/>
          </a:stretch>
        </p:blipFill>
        <p:spPr>
          <a:xfrm>
            <a:off x="4557713" y="2499101"/>
            <a:ext cx="28575" cy="28575"/>
          </a:xfrm>
          <a:prstGeom prst="rect">
            <a:avLst/>
          </a:prstGeom>
        </p:spPr>
      </p:pic>
      <p:sp>
        <p:nvSpPr>
          <p:cNvPr id="15" name="Picture Placeholder 6">
            <a:extLst>
              <a:ext uri="{FF2B5EF4-FFF2-40B4-BE49-F238E27FC236}">
                <a16:creationId xmlns:a16="http://schemas.microsoft.com/office/drawing/2014/main" id="{ED0705E2-F5BB-8BCC-8C5B-4B3217073924}"/>
              </a:ext>
            </a:extLst>
          </p:cNvPr>
          <p:cNvSpPr>
            <a:spLocks noGrp="1"/>
          </p:cNvSpPr>
          <p:nvPr>
            <p:ph type="pic" sz="quarter" idx="28" hasCustomPrompt="1"/>
          </p:nvPr>
        </p:nvSpPr>
        <p:spPr>
          <a:xfrm>
            <a:off x="403751" y="476831"/>
            <a:ext cx="1514475" cy="108764"/>
          </a:xfrm>
          <a:solidFill>
            <a:schemeClr val="bg1"/>
          </a:solidFill>
        </p:spPr>
        <p:txBody>
          <a:bodyPr>
            <a:normAutofit/>
          </a:bodyPr>
          <a:lstStyle>
            <a:lvl1pPr>
              <a:defRPr sz="100"/>
            </a:lvl1pPr>
          </a:lstStyle>
          <a:p>
            <a:r>
              <a:rPr lang="en-GB" noProof="0"/>
              <a:t> </a:t>
            </a:r>
          </a:p>
        </p:txBody>
      </p:sp>
      <p:sp>
        <p:nvSpPr>
          <p:cNvPr id="17" name="Picture Placeholder 6">
            <a:extLst>
              <a:ext uri="{FF2B5EF4-FFF2-40B4-BE49-F238E27FC236}">
                <a16:creationId xmlns:a16="http://schemas.microsoft.com/office/drawing/2014/main" id="{9C3FBCCF-D983-B4FA-D7B3-3B684620BC15}"/>
              </a:ext>
            </a:extLst>
          </p:cNvPr>
          <p:cNvSpPr>
            <a:spLocks noGrp="1"/>
          </p:cNvSpPr>
          <p:nvPr>
            <p:ph type="pic" sz="quarter" idx="29" hasCustomPrompt="1"/>
          </p:nvPr>
        </p:nvSpPr>
        <p:spPr>
          <a:xfrm>
            <a:off x="390304" y="1809910"/>
            <a:ext cx="1514475" cy="108764"/>
          </a:xfrm>
          <a:solidFill>
            <a:schemeClr val="bg1"/>
          </a:solidFill>
        </p:spPr>
        <p:txBody>
          <a:bodyPr>
            <a:normAutofit/>
          </a:bodyPr>
          <a:lstStyle>
            <a:lvl1pPr>
              <a:defRPr sz="100"/>
            </a:lvl1pPr>
          </a:lstStyle>
          <a:p>
            <a:r>
              <a:rPr lang="en-GB" noProof="0"/>
              <a:t> </a:t>
            </a:r>
          </a:p>
        </p:txBody>
      </p:sp>
      <p:sp>
        <p:nvSpPr>
          <p:cNvPr id="18" name="Text Placeholder 13">
            <a:extLst>
              <a:ext uri="{FF2B5EF4-FFF2-40B4-BE49-F238E27FC236}">
                <a16:creationId xmlns:a16="http://schemas.microsoft.com/office/drawing/2014/main" id="{62208D98-6C4E-80DA-F5C9-1DAF6410C9DE}"/>
              </a:ext>
            </a:extLst>
          </p:cNvPr>
          <p:cNvSpPr>
            <a:spLocks noGrp="1"/>
          </p:cNvSpPr>
          <p:nvPr>
            <p:ph type="body" sz="quarter" idx="19"/>
          </p:nvPr>
        </p:nvSpPr>
        <p:spPr>
          <a:xfrm>
            <a:off x="406372" y="3218709"/>
            <a:ext cx="4061424" cy="1156442"/>
          </a:xfrm>
        </p:spPr>
        <p:txBody>
          <a:bodyPr numCol="1" spcCol="180000">
            <a:normAutofit/>
          </a:bodyPr>
          <a:lstStyle>
            <a:lvl1pPr marL="180000" indent="-180000">
              <a:buFont typeface="Arial" panose="020B0604020202020204" pitchFamily="34" charset="0"/>
              <a:buChar char="•"/>
              <a:defRPr lang="en-GB" sz="14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19" name="Text Placeholder 13">
            <a:extLst>
              <a:ext uri="{FF2B5EF4-FFF2-40B4-BE49-F238E27FC236}">
                <a16:creationId xmlns:a16="http://schemas.microsoft.com/office/drawing/2014/main" id="{6DA38F97-20BD-04EC-E098-D2DFC44F0A28}"/>
              </a:ext>
            </a:extLst>
          </p:cNvPr>
          <p:cNvSpPr>
            <a:spLocks noGrp="1"/>
          </p:cNvSpPr>
          <p:nvPr>
            <p:ph type="body" sz="quarter" idx="18"/>
          </p:nvPr>
        </p:nvSpPr>
        <p:spPr>
          <a:xfrm>
            <a:off x="4637328" y="3218709"/>
            <a:ext cx="4061424" cy="1156442"/>
          </a:xfrm>
        </p:spPr>
        <p:txBody>
          <a:bodyPr numCol="1" spcCol="180000">
            <a:normAutofit/>
          </a:bodyPr>
          <a:lstStyle>
            <a:lvl1pPr marL="180000" indent="-180000">
              <a:buFont typeface="Arial" panose="020B0604020202020204" pitchFamily="34" charset="0"/>
              <a:buChar char="•"/>
              <a:defRPr lang="en-GB" sz="14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2" name="Title 1">
            <a:extLst>
              <a:ext uri="{FF2B5EF4-FFF2-40B4-BE49-F238E27FC236}">
                <a16:creationId xmlns:a16="http://schemas.microsoft.com/office/drawing/2014/main" id="{48C41860-093F-C2F1-E460-6AD39DCBB7F8}"/>
              </a:ext>
            </a:extLst>
          </p:cNvPr>
          <p:cNvSpPr>
            <a:spLocks noGrp="1"/>
          </p:cNvSpPr>
          <p:nvPr>
            <p:ph type="title" hasCustomPrompt="1"/>
          </p:nvPr>
        </p:nvSpPr>
        <p:spPr>
          <a:xfrm>
            <a:off x="387322" y="759555"/>
            <a:ext cx="4229446" cy="485192"/>
          </a:xfrm>
        </p:spPr>
        <p:txBody>
          <a:bodyPr wrap="square">
            <a:spAutoFit/>
          </a:bodyPr>
          <a:lstStyle>
            <a:lvl1pPr>
              <a:lnSpc>
                <a:spcPts val="3500"/>
              </a:lnSpc>
              <a:defRPr sz="3300">
                <a:solidFill>
                  <a:schemeClr val="bg1"/>
                </a:solidFill>
                <a:latin typeface="Arial" panose="020B0604020202020204" pitchFamily="34" charset="0"/>
                <a:ea typeface="Inter" panose="02000503000000020004" pitchFamily="2" charset="0"/>
              </a:defRPr>
            </a:lvl1pPr>
          </a:lstStyle>
          <a:p>
            <a:pPr lvl="0"/>
            <a:r>
              <a:rPr lang="en-GB" noProof="0"/>
              <a:t>Two lines title</a:t>
            </a:r>
          </a:p>
        </p:txBody>
      </p:sp>
    </p:spTree>
    <p:extLst>
      <p:ext uri="{BB962C8B-B14F-4D97-AF65-F5344CB8AC3E}">
        <p14:creationId xmlns:p14="http://schemas.microsoft.com/office/powerpoint/2010/main" val="152087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hoto_Text_two_box_3 Lines">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865608FB-E667-47E5-A6DC-DB9D64DA2DC0}"/>
              </a:ext>
            </a:extLst>
          </p:cNvPr>
          <p:cNvSpPr>
            <a:spLocks noGrp="1"/>
          </p:cNvSpPr>
          <p:nvPr>
            <p:ph type="pic" sz="quarter" idx="21" hasCustomPrompt="1"/>
          </p:nvPr>
        </p:nvSpPr>
        <p:spPr>
          <a:xfrm>
            <a:off x="0" y="1"/>
            <a:ext cx="9144000" cy="3067664"/>
          </a:xfrm>
          <a:solidFill>
            <a:schemeClr val="tx1"/>
          </a:solidFill>
        </p:spPr>
        <p:txBody>
          <a:bodyPr lIns="2592000" anchor="ctr" anchorCtr="0"/>
          <a:lstStyle>
            <a:lvl1pPr marL="0" indent="0" algn="ctr">
              <a:buNone/>
              <a:defRPr>
                <a:solidFill>
                  <a:schemeClr val="bg1"/>
                </a:solidFill>
              </a:defRPr>
            </a:lvl1pPr>
          </a:lstStyle>
          <a:p>
            <a:r>
              <a:rPr lang="en-GB" noProof="0"/>
              <a:t>Click here to add image</a:t>
            </a:r>
          </a:p>
        </p:txBody>
      </p:sp>
      <p:sp>
        <p:nvSpPr>
          <p:cNvPr id="18" name="Picture Placeholder 6">
            <a:extLst>
              <a:ext uri="{FF2B5EF4-FFF2-40B4-BE49-F238E27FC236}">
                <a16:creationId xmlns:a16="http://schemas.microsoft.com/office/drawing/2014/main" id="{7BD49E03-4DD5-1015-EA39-950886E93896}"/>
              </a:ext>
            </a:extLst>
          </p:cNvPr>
          <p:cNvSpPr>
            <a:spLocks noGrp="1"/>
          </p:cNvSpPr>
          <p:nvPr>
            <p:ph type="pic" sz="quarter" idx="28" hasCustomPrompt="1"/>
          </p:nvPr>
        </p:nvSpPr>
        <p:spPr>
          <a:xfrm>
            <a:off x="401385" y="469900"/>
            <a:ext cx="1514475" cy="108764"/>
          </a:xfrm>
          <a:solidFill>
            <a:schemeClr val="bg1"/>
          </a:solidFill>
        </p:spPr>
        <p:txBody>
          <a:bodyPr>
            <a:normAutofit/>
          </a:bodyPr>
          <a:lstStyle>
            <a:lvl1pPr>
              <a:defRPr sz="100"/>
            </a:lvl1pPr>
          </a:lstStyle>
          <a:p>
            <a:r>
              <a:rPr lang="en-GB" noProof="0"/>
              <a:t> </a:t>
            </a:r>
          </a:p>
        </p:txBody>
      </p:sp>
      <p:sp>
        <p:nvSpPr>
          <p:cNvPr id="21" name="Picture Placeholder 6">
            <a:extLst>
              <a:ext uri="{FF2B5EF4-FFF2-40B4-BE49-F238E27FC236}">
                <a16:creationId xmlns:a16="http://schemas.microsoft.com/office/drawing/2014/main" id="{50ADCA2F-519C-56FE-5FC5-F8CAED4C51E1}"/>
              </a:ext>
            </a:extLst>
          </p:cNvPr>
          <p:cNvSpPr>
            <a:spLocks noGrp="1"/>
          </p:cNvSpPr>
          <p:nvPr>
            <p:ph type="pic" sz="quarter" idx="29" hasCustomPrompt="1"/>
          </p:nvPr>
        </p:nvSpPr>
        <p:spPr>
          <a:xfrm>
            <a:off x="401384" y="2279924"/>
            <a:ext cx="1514475" cy="108764"/>
          </a:xfrm>
          <a:solidFill>
            <a:schemeClr val="bg1"/>
          </a:solidFill>
        </p:spPr>
        <p:txBody>
          <a:bodyPr>
            <a:normAutofit/>
          </a:bodyPr>
          <a:lstStyle>
            <a:lvl1pPr>
              <a:defRPr sz="100"/>
            </a:lvl1pPr>
          </a:lstStyle>
          <a:p>
            <a:r>
              <a:rPr lang="en-GB" noProof="0"/>
              <a:t> </a:t>
            </a:r>
          </a:p>
        </p:txBody>
      </p:sp>
      <p:sp>
        <p:nvSpPr>
          <p:cNvPr id="17" name="Rectangle 16">
            <a:extLst>
              <a:ext uri="{FF2B5EF4-FFF2-40B4-BE49-F238E27FC236}">
                <a16:creationId xmlns:a16="http://schemas.microsoft.com/office/drawing/2014/main" id="{C37CDEEB-CD8B-D78D-E41D-E6E66ECD27F3}"/>
              </a:ext>
            </a:extLst>
          </p:cNvPr>
          <p:cNvSpPr/>
          <p:nvPr userDrawn="1"/>
        </p:nvSpPr>
        <p:spPr>
          <a:xfrm>
            <a:off x="0" y="3067666"/>
            <a:ext cx="9144000" cy="141226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pic>
        <p:nvPicPr>
          <p:cNvPr id="6" name="Picture 5">
            <a:extLst>
              <a:ext uri="{FF2B5EF4-FFF2-40B4-BE49-F238E27FC236}">
                <a16:creationId xmlns:a16="http://schemas.microsoft.com/office/drawing/2014/main" id="{FD456203-EE30-62C5-955A-B4430F559F2A}"/>
              </a:ext>
            </a:extLst>
          </p:cNvPr>
          <p:cNvPicPr/>
          <p:nvPr userDrawn="1"/>
        </p:nvPicPr>
        <p:blipFill>
          <a:blip r:embed="rId2"/>
          <a:stretch>
            <a:fillRect/>
          </a:stretch>
        </p:blipFill>
        <p:spPr>
          <a:xfrm>
            <a:off x="4557713" y="2499101"/>
            <a:ext cx="28575" cy="28575"/>
          </a:xfrm>
          <a:prstGeom prst="rect">
            <a:avLst/>
          </a:prstGeom>
        </p:spPr>
      </p:pic>
      <p:sp>
        <p:nvSpPr>
          <p:cNvPr id="13" name="Text Placeholder 13">
            <a:extLst>
              <a:ext uri="{FF2B5EF4-FFF2-40B4-BE49-F238E27FC236}">
                <a16:creationId xmlns:a16="http://schemas.microsoft.com/office/drawing/2014/main" id="{D9263D04-072F-3538-2F25-62592523EB26}"/>
              </a:ext>
            </a:extLst>
          </p:cNvPr>
          <p:cNvSpPr>
            <a:spLocks noGrp="1"/>
          </p:cNvSpPr>
          <p:nvPr>
            <p:ph type="body" sz="quarter" idx="19"/>
          </p:nvPr>
        </p:nvSpPr>
        <p:spPr>
          <a:xfrm>
            <a:off x="406372" y="3218709"/>
            <a:ext cx="4061424" cy="1156442"/>
          </a:xfrm>
        </p:spPr>
        <p:txBody>
          <a:bodyPr numCol="1" spcCol="180000">
            <a:normAutofit/>
          </a:bodyPr>
          <a:lstStyle>
            <a:lvl1pPr marL="180000" indent="-180000">
              <a:buFont typeface="Arial" panose="020B0604020202020204" pitchFamily="34" charset="0"/>
              <a:buChar char="•"/>
              <a:defRPr lang="en-GB" sz="14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15" name="Text Placeholder 13">
            <a:extLst>
              <a:ext uri="{FF2B5EF4-FFF2-40B4-BE49-F238E27FC236}">
                <a16:creationId xmlns:a16="http://schemas.microsoft.com/office/drawing/2014/main" id="{F404B74C-F145-FBE9-5A28-705044028779}"/>
              </a:ext>
            </a:extLst>
          </p:cNvPr>
          <p:cNvSpPr>
            <a:spLocks noGrp="1"/>
          </p:cNvSpPr>
          <p:nvPr>
            <p:ph type="body" sz="quarter" idx="18"/>
          </p:nvPr>
        </p:nvSpPr>
        <p:spPr>
          <a:xfrm>
            <a:off x="4637328" y="3218709"/>
            <a:ext cx="4061424" cy="1156442"/>
          </a:xfrm>
        </p:spPr>
        <p:txBody>
          <a:bodyPr numCol="1" spcCol="180000">
            <a:normAutofit/>
          </a:bodyPr>
          <a:lstStyle>
            <a:lvl1pPr marL="180000" indent="-180000">
              <a:buFont typeface="Arial" panose="020B0604020202020204" pitchFamily="34" charset="0"/>
              <a:buChar char="•"/>
              <a:defRPr lang="en-GB" sz="14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2" name="Title 1">
            <a:extLst>
              <a:ext uri="{FF2B5EF4-FFF2-40B4-BE49-F238E27FC236}">
                <a16:creationId xmlns:a16="http://schemas.microsoft.com/office/drawing/2014/main" id="{0D808170-1855-5B25-17AE-1F390D2A63FA}"/>
              </a:ext>
            </a:extLst>
          </p:cNvPr>
          <p:cNvSpPr>
            <a:spLocks noGrp="1"/>
          </p:cNvSpPr>
          <p:nvPr>
            <p:ph type="title" hasCustomPrompt="1"/>
          </p:nvPr>
        </p:nvSpPr>
        <p:spPr>
          <a:xfrm>
            <a:off x="387322" y="759554"/>
            <a:ext cx="4229446" cy="485192"/>
          </a:xfrm>
        </p:spPr>
        <p:txBody>
          <a:bodyPr wrap="square">
            <a:spAutoFit/>
          </a:bodyPr>
          <a:lstStyle>
            <a:lvl1pPr>
              <a:lnSpc>
                <a:spcPts val="3500"/>
              </a:lnSpc>
              <a:defRPr sz="3300">
                <a:solidFill>
                  <a:schemeClr val="bg1"/>
                </a:solidFill>
                <a:latin typeface="Arial" panose="020B0604020202020204" pitchFamily="34" charset="0"/>
                <a:ea typeface="Inter" panose="02000503000000020004" pitchFamily="2" charset="0"/>
              </a:defRPr>
            </a:lvl1pPr>
          </a:lstStyle>
          <a:p>
            <a:pPr lvl="0"/>
            <a:r>
              <a:rPr lang="en-GB" noProof="0"/>
              <a:t>Three lines title</a:t>
            </a:r>
          </a:p>
        </p:txBody>
      </p:sp>
    </p:spTree>
    <p:extLst>
      <p:ext uri="{BB962C8B-B14F-4D97-AF65-F5344CB8AC3E}">
        <p14:creationId xmlns:p14="http://schemas.microsoft.com/office/powerpoint/2010/main" val="26655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divider_Picture_2 lines">
    <p:bg>
      <p:bgPr>
        <a:solidFill>
          <a:schemeClr val="bg1"/>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BDF965B6-7753-4050-B09D-F07F8521FC32}"/>
              </a:ext>
            </a:extLst>
          </p:cNvPr>
          <p:cNvSpPr>
            <a:spLocks noGrp="1"/>
          </p:cNvSpPr>
          <p:nvPr>
            <p:ph type="pic" sz="quarter" idx="21" hasCustomPrompt="1"/>
          </p:nvPr>
        </p:nvSpPr>
        <p:spPr>
          <a:xfrm>
            <a:off x="0" y="0"/>
            <a:ext cx="9144000" cy="4479925"/>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11" name="Picture Placeholder 6">
            <a:extLst>
              <a:ext uri="{FF2B5EF4-FFF2-40B4-BE49-F238E27FC236}">
                <a16:creationId xmlns:a16="http://schemas.microsoft.com/office/drawing/2014/main" id="{0F2E802B-EDB6-8B50-D1E5-2C8E591E5EDC}"/>
              </a:ext>
            </a:extLst>
          </p:cNvPr>
          <p:cNvSpPr>
            <a:spLocks noGrp="1"/>
          </p:cNvSpPr>
          <p:nvPr>
            <p:ph type="pic" sz="quarter" idx="28" hasCustomPrompt="1"/>
          </p:nvPr>
        </p:nvSpPr>
        <p:spPr>
          <a:xfrm>
            <a:off x="403752" y="469900"/>
            <a:ext cx="1711322" cy="135412"/>
          </a:xfrm>
          <a:solidFill>
            <a:schemeClr val="bg1"/>
          </a:solidFill>
        </p:spPr>
        <p:txBody>
          <a:bodyPr>
            <a:normAutofit/>
          </a:bodyPr>
          <a:lstStyle>
            <a:lvl1pPr>
              <a:defRPr sz="100"/>
            </a:lvl1pPr>
          </a:lstStyle>
          <a:p>
            <a:r>
              <a:rPr lang="en-GB" noProof="0"/>
              <a:t> </a:t>
            </a:r>
          </a:p>
        </p:txBody>
      </p:sp>
      <p:sp>
        <p:nvSpPr>
          <p:cNvPr id="7" name="Text Placeholder 6">
            <a:extLst>
              <a:ext uri="{FF2B5EF4-FFF2-40B4-BE49-F238E27FC236}">
                <a16:creationId xmlns:a16="http://schemas.microsoft.com/office/drawing/2014/main" id="{9945BD6D-C64E-429A-BFE6-D224DD5D588E}"/>
              </a:ext>
            </a:extLst>
          </p:cNvPr>
          <p:cNvSpPr>
            <a:spLocks noGrp="1"/>
          </p:cNvSpPr>
          <p:nvPr>
            <p:ph type="body" sz="quarter" idx="27" hasCustomPrompt="1"/>
          </p:nvPr>
        </p:nvSpPr>
        <p:spPr>
          <a:xfrm>
            <a:off x="403860" y="3100388"/>
            <a:ext cx="2644775" cy="215444"/>
          </a:xfrm>
        </p:spPr>
        <p:txBody>
          <a:bodyPr>
            <a:spAutoFit/>
          </a:bodyPr>
          <a:lstStyle>
            <a:lvl1pPr marL="0" indent="0">
              <a:spcAft>
                <a:spcPts val="0"/>
              </a:spcAft>
              <a:buNone/>
              <a:defRPr sz="1400">
                <a:solidFill>
                  <a:schemeClr val="bg1"/>
                </a:solidFill>
              </a:defRPr>
            </a:lvl1pPr>
            <a:lvl2pPr marL="360362" indent="0">
              <a:buNone/>
              <a:defRPr>
                <a:solidFill>
                  <a:schemeClr val="bg1"/>
                </a:solidFill>
              </a:defRPr>
            </a:lvl2pPr>
            <a:lvl3pPr marL="719138" indent="0">
              <a:buNone/>
              <a:defRPr>
                <a:solidFill>
                  <a:schemeClr val="bg1"/>
                </a:solidFill>
              </a:defRPr>
            </a:lvl3pPr>
            <a:lvl4pPr marL="1079500" indent="0">
              <a:buNone/>
              <a:defRPr>
                <a:solidFill>
                  <a:schemeClr val="bg1"/>
                </a:solidFill>
              </a:defRPr>
            </a:lvl4pPr>
            <a:lvl5pPr marL="1439863" indent="0">
              <a:buNone/>
              <a:defRPr>
                <a:solidFill>
                  <a:schemeClr val="bg1"/>
                </a:solidFill>
              </a:defRPr>
            </a:lvl5pPr>
          </a:lstStyle>
          <a:p>
            <a:pPr lvl="0"/>
            <a:r>
              <a:rPr lang="en-GB" noProof="0"/>
              <a:t>Add name, title</a:t>
            </a:r>
          </a:p>
        </p:txBody>
      </p:sp>
      <p:sp>
        <p:nvSpPr>
          <p:cNvPr id="21" name="Date Placeholder 2">
            <a:extLst>
              <a:ext uri="{FF2B5EF4-FFF2-40B4-BE49-F238E27FC236}">
                <a16:creationId xmlns:a16="http://schemas.microsoft.com/office/drawing/2014/main" id="{300483C5-8DA4-4B09-B011-702B3D31F65F}"/>
              </a:ext>
            </a:extLst>
          </p:cNvPr>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22" name="Footer Placeholder 3">
            <a:extLst>
              <a:ext uri="{FF2B5EF4-FFF2-40B4-BE49-F238E27FC236}">
                <a16:creationId xmlns:a16="http://schemas.microsoft.com/office/drawing/2014/main" id="{980DDF66-88E6-4EF2-8A9B-51F1DB869A81}"/>
              </a:ext>
            </a:extLst>
          </p:cNvPr>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23" name="Slide Number Placeholder 4">
            <a:extLst>
              <a:ext uri="{FF2B5EF4-FFF2-40B4-BE49-F238E27FC236}">
                <a16:creationId xmlns:a16="http://schemas.microsoft.com/office/drawing/2014/main" id="{CD952BEB-A6C5-4952-8AE0-37BC581C693C}"/>
              </a:ext>
            </a:extLst>
          </p:cNvPr>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4" name="Picture Placeholder 6">
            <a:extLst>
              <a:ext uri="{FF2B5EF4-FFF2-40B4-BE49-F238E27FC236}">
                <a16:creationId xmlns:a16="http://schemas.microsoft.com/office/drawing/2014/main" id="{3DBC731B-D085-EC7F-9E22-9EE1B44192E0}"/>
              </a:ext>
            </a:extLst>
          </p:cNvPr>
          <p:cNvSpPr>
            <a:spLocks noGrp="1"/>
          </p:cNvSpPr>
          <p:nvPr>
            <p:ph type="pic" sz="quarter" idx="29" hasCustomPrompt="1"/>
          </p:nvPr>
        </p:nvSpPr>
        <p:spPr>
          <a:xfrm>
            <a:off x="399941" y="2214977"/>
            <a:ext cx="1714433" cy="135412"/>
          </a:xfrm>
          <a:solidFill>
            <a:schemeClr val="bg1"/>
          </a:solidFill>
        </p:spPr>
        <p:txBody>
          <a:bodyPr>
            <a:normAutofit/>
          </a:bodyPr>
          <a:lstStyle>
            <a:lvl1pPr>
              <a:defRPr sz="100"/>
            </a:lvl1pPr>
          </a:lstStyle>
          <a:p>
            <a:r>
              <a:rPr lang="en-GB" noProof="0"/>
              <a:t> </a:t>
            </a:r>
          </a:p>
        </p:txBody>
      </p:sp>
      <p:sp>
        <p:nvSpPr>
          <p:cNvPr id="2" name="Title 1">
            <a:extLst>
              <a:ext uri="{FF2B5EF4-FFF2-40B4-BE49-F238E27FC236}">
                <a16:creationId xmlns:a16="http://schemas.microsoft.com/office/drawing/2014/main" id="{D7223A34-96A7-83FA-BCA2-5A97246EAE11}"/>
              </a:ext>
            </a:extLst>
          </p:cNvPr>
          <p:cNvSpPr>
            <a:spLocks noGrp="1"/>
          </p:cNvSpPr>
          <p:nvPr>
            <p:ph type="title" hasCustomPrompt="1"/>
          </p:nvPr>
        </p:nvSpPr>
        <p:spPr>
          <a:xfrm>
            <a:off x="377190" y="847725"/>
            <a:ext cx="6084165" cy="626257"/>
          </a:xfrm>
        </p:spPr>
        <p:txBody>
          <a:bodyPr wrap="square">
            <a:spAutoFit/>
          </a:bodyPr>
          <a:lstStyle>
            <a:lvl1pPr marL="0" indent="0" algn="l" defTabSz="914400" rtl="0" eaLnBrk="1" latinLnBrk="0" hangingPunct="1">
              <a:lnSpc>
                <a:spcPts val="4600"/>
              </a:lnSpc>
              <a:spcBef>
                <a:spcPts val="0"/>
              </a:spcBef>
              <a:spcAft>
                <a:spcPts val="0"/>
              </a:spcAft>
              <a:buClr>
                <a:schemeClr val="tx1"/>
              </a:buClr>
              <a:buFont typeface="Arial" panose="020B0604020202020204" pitchFamily="34" charset="0"/>
              <a:buNone/>
              <a:defRPr lang="en-GB" sz="4400" b="1" kern="1200" baseline="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lvl="0"/>
            <a:r>
              <a:rPr lang="en-GB" sz="4400" b="1" noProof="0">
                <a:solidFill>
                  <a:schemeClr val="bg1"/>
                </a:solidFill>
                <a:ea typeface="Inter" panose="02000503000000020004" pitchFamily="2" charset="0"/>
              </a:rPr>
              <a:t>Cover/divider</a:t>
            </a:r>
            <a:endParaRPr lang="en-GB" noProof="0"/>
          </a:p>
        </p:txBody>
      </p:sp>
    </p:spTree>
    <p:extLst>
      <p:ext uri="{BB962C8B-B14F-4D97-AF65-F5344CB8AC3E}">
        <p14:creationId xmlns:p14="http://schemas.microsoft.com/office/powerpoint/2010/main" val="19380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_Photo_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9AE592-7B53-593A-FDD1-F5AB95B41341}"/>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Picture Placeholder 6">
            <a:extLst>
              <a:ext uri="{FF2B5EF4-FFF2-40B4-BE49-F238E27FC236}">
                <a16:creationId xmlns:a16="http://schemas.microsoft.com/office/drawing/2014/main" id="{C208C034-CECD-4878-BEEC-38B2F1FBE135}"/>
              </a:ext>
            </a:extLst>
          </p:cNvPr>
          <p:cNvSpPr>
            <a:spLocks noGrp="1"/>
          </p:cNvSpPr>
          <p:nvPr>
            <p:ph type="pic" sz="quarter" idx="21" hasCustomPrompt="1"/>
          </p:nvPr>
        </p:nvSpPr>
        <p:spPr>
          <a:xfrm>
            <a:off x="6160770" y="0"/>
            <a:ext cx="2983230" cy="4479925"/>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0" name="Title 1">
            <a:extLst>
              <a:ext uri="{FF2B5EF4-FFF2-40B4-BE49-F238E27FC236}">
                <a16:creationId xmlns:a16="http://schemas.microsoft.com/office/drawing/2014/main" id="{117CAB14-CE7D-43B2-812B-D88BF690EBE5}"/>
              </a:ext>
            </a:extLst>
          </p:cNvPr>
          <p:cNvSpPr>
            <a:spLocks noGrp="1"/>
          </p:cNvSpPr>
          <p:nvPr>
            <p:ph type="title"/>
          </p:nvPr>
        </p:nvSpPr>
        <p:spPr>
          <a:xfrm>
            <a:off x="401532" y="476065"/>
            <a:ext cx="5476155" cy="934033"/>
          </a:xfrm>
        </p:spPr>
        <p:txBody>
          <a:bodyPr wrap="square">
            <a:spAutoFit/>
          </a:bodyPr>
          <a:lstStyle>
            <a:lvl1pPr>
              <a:lnSpc>
                <a:spcPts val="3500"/>
              </a:lnSpc>
              <a:defRPr sz="3300">
                <a:solidFill>
                  <a:schemeClr val="tx1"/>
                </a:solidFill>
                <a:latin typeface="Arial" panose="020B0604020202020204" pitchFamily="34" charset="0"/>
                <a:ea typeface="Inter" panose="02000503000000020004" pitchFamily="2" charset="0"/>
              </a:defRPr>
            </a:lvl1pPr>
          </a:lstStyle>
          <a:p>
            <a:r>
              <a:rPr lang="en-US" noProof="0"/>
              <a:t>Click to edit Master title style</a:t>
            </a:r>
            <a:endParaRPr lang="en-GB" noProof="0"/>
          </a:p>
        </p:txBody>
      </p:sp>
      <p:sp>
        <p:nvSpPr>
          <p:cNvPr id="2" name="Content Placeholder 7">
            <a:extLst>
              <a:ext uri="{FF2B5EF4-FFF2-40B4-BE49-F238E27FC236}">
                <a16:creationId xmlns:a16="http://schemas.microsoft.com/office/drawing/2014/main" id="{05174A73-AE79-5E18-3C7E-BB6A085AF252}"/>
              </a:ext>
            </a:extLst>
          </p:cNvPr>
          <p:cNvSpPr>
            <a:spLocks noGrp="1"/>
          </p:cNvSpPr>
          <p:nvPr>
            <p:ph sz="quarter" idx="28"/>
          </p:nvPr>
        </p:nvSpPr>
        <p:spPr>
          <a:xfrm>
            <a:off x="401533" y="1490663"/>
            <a:ext cx="5476154" cy="2757486"/>
          </a:xfrm>
        </p:spPr>
        <p:txBody>
          <a:bodyPr tIns="0">
            <a:normAutofit/>
          </a:bodyPr>
          <a:lstStyle>
            <a:lvl1pPr marL="18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6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2pPr>
            <a:lvl3pPr marL="54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3pPr>
            <a:lvl4pPr marL="72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4pPr>
            <a:lvl5pPr marL="900000" indent="-180000" algn="l" defTabSz="914400" rtl="0" eaLnBrk="1" latinLnBrk="0" hangingPunct="1">
              <a:spcBef>
                <a:spcPts val="0"/>
              </a:spcBef>
              <a:spcAft>
                <a:spcPts val="600"/>
              </a:spcAft>
              <a:buClr>
                <a:schemeClr val="tx1"/>
              </a:buClr>
              <a:buFont typeface="Arial" panose="020B0604020202020204" pitchFamily="34" charset="0"/>
              <a:buChar char="•"/>
              <a:defRPr lang="en-GB" sz="1400" b="0" kern="1200" baseline="0" dirty="0">
                <a:solidFill>
                  <a:srgbClr val="000000"/>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ext Placeholder 7">
            <a:extLst>
              <a:ext uri="{FF2B5EF4-FFF2-40B4-BE49-F238E27FC236}">
                <a16:creationId xmlns:a16="http://schemas.microsoft.com/office/drawing/2014/main" id="{29C47611-9339-98CD-3A36-16FC125842EE}"/>
              </a:ext>
            </a:extLst>
          </p:cNvPr>
          <p:cNvSpPr>
            <a:spLocks noGrp="1"/>
          </p:cNvSpPr>
          <p:nvPr>
            <p:ph type="body" sz="quarter" idx="24"/>
          </p:nvPr>
        </p:nvSpPr>
        <p:spPr>
          <a:xfrm>
            <a:off x="405652" y="246144"/>
            <a:ext cx="5472035" cy="209645"/>
          </a:xfrm>
        </p:spPr>
        <p:txBody>
          <a:bodyPr lIns="18000">
            <a:noAutofit/>
          </a:bodyPr>
          <a:lstStyle>
            <a:lvl1pPr marL="0" indent="0">
              <a:spcAft>
                <a:spcPts val="0"/>
              </a:spcAft>
              <a:buFontTx/>
              <a:buNone/>
              <a:defRPr lang="en-US" sz="1000" b="0" kern="1200" baseline="0" noProof="0" dirty="0" smtClean="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2pPr>
            <a:lvl3pPr marL="719138"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3pPr>
            <a:lvl4pPr marL="1079500"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4pPr>
            <a:lvl5pPr marL="1439863" indent="0">
              <a:buFontTx/>
              <a:buNone/>
              <a:defRPr lang="en-GB" sz="12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4266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_Photo_Left_lar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8B6278-6582-41FB-3707-AD17495FFE8E}"/>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Picture Placeholder 6">
            <a:extLst>
              <a:ext uri="{FF2B5EF4-FFF2-40B4-BE49-F238E27FC236}">
                <a16:creationId xmlns:a16="http://schemas.microsoft.com/office/drawing/2014/main" id="{C208C034-CECD-4878-BEEC-38B2F1FBE135}"/>
              </a:ext>
            </a:extLst>
          </p:cNvPr>
          <p:cNvSpPr>
            <a:spLocks noGrp="1"/>
          </p:cNvSpPr>
          <p:nvPr>
            <p:ph type="pic" sz="quarter" idx="21" hasCustomPrompt="1"/>
          </p:nvPr>
        </p:nvSpPr>
        <p:spPr>
          <a:xfrm>
            <a:off x="-2" y="0"/>
            <a:ext cx="5569527" cy="4479925"/>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2" name="Title 1">
            <a:extLst>
              <a:ext uri="{FF2B5EF4-FFF2-40B4-BE49-F238E27FC236}">
                <a16:creationId xmlns:a16="http://schemas.microsoft.com/office/drawing/2014/main" id="{432B1280-8375-4027-B645-0E5EAD4F7427}"/>
              </a:ext>
            </a:extLst>
          </p:cNvPr>
          <p:cNvSpPr>
            <a:spLocks noGrp="1"/>
          </p:cNvSpPr>
          <p:nvPr>
            <p:ph type="title"/>
          </p:nvPr>
        </p:nvSpPr>
        <p:spPr>
          <a:xfrm>
            <a:off x="5849071" y="476065"/>
            <a:ext cx="2926161" cy="1344402"/>
          </a:xfrm>
        </p:spPr>
        <p:txBody>
          <a:bodyPr wrap="square">
            <a:normAutofit/>
          </a:bodyPr>
          <a:lstStyle>
            <a:lvl1pPr>
              <a:defRPr sz="3300">
                <a:solidFill>
                  <a:schemeClr val="tx1"/>
                </a:solidFill>
                <a:latin typeface="Arial" panose="020B0604020202020204" pitchFamily="34" charset="0"/>
                <a:ea typeface="Inter" panose="02000503000000020004" pitchFamily="2" charset="0"/>
              </a:defRPr>
            </a:lvl1pPr>
          </a:lstStyle>
          <a:p>
            <a:r>
              <a:rPr lang="en-US" noProof="0"/>
              <a:t>Click to edit Master title style</a:t>
            </a:r>
            <a:endParaRPr lang="en-GB" noProof="0"/>
          </a:p>
        </p:txBody>
      </p:sp>
      <p:sp>
        <p:nvSpPr>
          <p:cNvPr id="2" name="Content Placeholder 7">
            <a:extLst>
              <a:ext uri="{FF2B5EF4-FFF2-40B4-BE49-F238E27FC236}">
                <a16:creationId xmlns:a16="http://schemas.microsoft.com/office/drawing/2014/main" id="{14673CD4-E45A-6FDF-CBA4-A3ABD7589CFA}"/>
              </a:ext>
            </a:extLst>
          </p:cNvPr>
          <p:cNvSpPr>
            <a:spLocks noGrp="1"/>
          </p:cNvSpPr>
          <p:nvPr>
            <p:ph sz="quarter" idx="28"/>
          </p:nvPr>
        </p:nvSpPr>
        <p:spPr>
          <a:xfrm>
            <a:off x="5846063" y="1910443"/>
            <a:ext cx="2929169" cy="2337706"/>
          </a:xfrm>
        </p:spPr>
        <p:txBody>
          <a:bodyPr tIns="0">
            <a:normAutofit/>
          </a:bodyPr>
          <a:lstStyle>
            <a:lvl1pPr marL="18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6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2pPr>
            <a:lvl3pPr marL="54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3pPr>
            <a:lvl4pPr marL="72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4pPr>
            <a:lvl5pPr marL="900000" indent="-180000" algn="l" defTabSz="914400" rtl="0" eaLnBrk="1" latinLnBrk="0" hangingPunct="1">
              <a:spcBef>
                <a:spcPts val="0"/>
              </a:spcBef>
              <a:spcAft>
                <a:spcPts val="600"/>
              </a:spcAft>
              <a:buClr>
                <a:schemeClr val="tx1"/>
              </a:buClr>
              <a:buFont typeface="Arial" panose="020B0604020202020204" pitchFamily="34" charset="0"/>
              <a:buChar char="•"/>
              <a:defRPr lang="en-GB" sz="1400" b="0" kern="1200" baseline="0" dirty="0">
                <a:solidFill>
                  <a:srgbClr val="000000"/>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ext Placeholder 7">
            <a:extLst>
              <a:ext uri="{FF2B5EF4-FFF2-40B4-BE49-F238E27FC236}">
                <a16:creationId xmlns:a16="http://schemas.microsoft.com/office/drawing/2014/main" id="{ECA81C8B-8BFA-7E29-1A88-75B3219DDBFB}"/>
              </a:ext>
            </a:extLst>
          </p:cNvPr>
          <p:cNvSpPr>
            <a:spLocks noGrp="1"/>
          </p:cNvSpPr>
          <p:nvPr>
            <p:ph type="body" sz="quarter" idx="24"/>
          </p:nvPr>
        </p:nvSpPr>
        <p:spPr>
          <a:xfrm>
            <a:off x="5849150" y="246144"/>
            <a:ext cx="2929169" cy="209645"/>
          </a:xfrm>
        </p:spPr>
        <p:txBody>
          <a:bodyPr lIns="18000">
            <a:noAutofit/>
          </a:bodyPr>
          <a:lstStyle>
            <a:lvl1pPr marL="0" indent="0">
              <a:spcAft>
                <a:spcPts val="0"/>
              </a:spcAft>
              <a:buFontTx/>
              <a:buNone/>
              <a:defRPr lang="en-US" sz="1000" b="0" kern="1200" baseline="0" noProof="0" dirty="0" smtClean="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2pPr>
            <a:lvl3pPr marL="719138"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3pPr>
            <a:lvl4pPr marL="1079500"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4pPr>
            <a:lvl5pPr marL="1439863" indent="0">
              <a:buFontTx/>
              <a:buNone/>
              <a:defRPr lang="en-GB" sz="12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264163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_Photo_Left_Mediu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0048DF-F2B5-6A43-B371-E1447494897E}"/>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Picture Placeholder 6">
            <a:extLst>
              <a:ext uri="{FF2B5EF4-FFF2-40B4-BE49-F238E27FC236}">
                <a16:creationId xmlns:a16="http://schemas.microsoft.com/office/drawing/2014/main" id="{C208C034-CECD-4878-BEEC-38B2F1FBE135}"/>
              </a:ext>
            </a:extLst>
          </p:cNvPr>
          <p:cNvSpPr>
            <a:spLocks noGrp="1"/>
          </p:cNvSpPr>
          <p:nvPr>
            <p:ph type="pic" sz="quarter" idx="21" hasCustomPrompt="1"/>
          </p:nvPr>
        </p:nvSpPr>
        <p:spPr>
          <a:xfrm>
            <a:off x="-2" y="0"/>
            <a:ext cx="4572001" cy="4479925"/>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1" name="Title 1">
            <a:extLst>
              <a:ext uri="{FF2B5EF4-FFF2-40B4-BE49-F238E27FC236}">
                <a16:creationId xmlns:a16="http://schemas.microsoft.com/office/drawing/2014/main" id="{2B7E80BD-65C8-6593-3733-E57D8C4592B8}"/>
              </a:ext>
            </a:extLst>
          </p:cNvPr>
          <p:cNvSpPr>
            <a:spLocks noGrp="1"/>
          </p:cNvSpPr>
          <p:nvPr>
            <p:ph type="title"/>
          </p:nvPr>
        </p:nvSpPr>
        <p:spPr>
          <a:xfrm>
            <a:off x="4862344" y="476065"/>
            <a:ext cx="3873224" cy="908385"/>
          </a:xfrm>
        </p:spPr>
        <p:txBody>
          <a:bodyPr wrap="square">
            <a:normAutofit/>
          </a:bodyPr>
          <a:lstStyle>
            <a:lvl1pPr>
              <a:defRPr sz="3300">
                <a:solidFill>
                  <a:schemeClr val="tx1"/>
                </a:solidFill>
                <a:latin typeface="Arial" panose="020B0604020202020204" pitchFamily="34" charset="0"/>
                <a:ea typeface="Inter" panose="02000503000000020004" pitchFamily="2" charset="0"/>
              </a:defRPr>
            </a:lvl1pPr>
          </a:lstStyle>
          <a:p>
            <a:r>
              <a:rPr lang="en-US" noProof="0"/>
              <a:t>Click to edit Master title style</a:t>
            </a:r>
            <a:endParaRPr lang="en-GB" noProof="0"/>
          </a:p>
        </p:txBody>
      </p:sp>
      <p:sp>
        <p:nvSpPr>
          <p:cNvPr id="2" name="Content Placeholder 7">
            <a:extLst>
              <a:ext uri="{FF2B5EF4-FFF2-40B4-BE49-F238E27FC236}">
                <a16:creationId xmlns:a16="http://schemas.microsoft.com/office/drawing/2014/main" id="{76AD696D-2451-8783-1D7A-57A6801716A2}"/>
              </a:ext>
            </a:extLst>
          </p:cNvPr>
          <p:cNvSpPr>
            <a:spLocks noGrp="1"/>
          </p:cNvSpPr>
          <p:nvPr>
            <p:ph sz="quarter" idx="28"/>
          </p:nvPr>
        </p:nvSpPr>
        <p:spPr>
          <a:xfrm>
            <a:off x="4859337" y="1490663"/>
            <a:ext cx="3873224" cy="2757486"/>
          </a:xfrm>
        </p:spPr>
        <p:txBody>
          <a:bodyPr tIns="0">
            <a:normAutofit/>
          </a:bodyPr>
          <a:lstStyle>
            <a:lvl1pPr marL="18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6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2pPr>
            <a:lvl3pPr marL="54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3pPr>
            <a:lvl4pPr marL="72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4pPr>
            <a:lvl5pPr marL="900000" indent="-180000" algn="l" defTabSz="914400" rtl="0" eaLnBrk="1" latinLnBrk="0" hangingPunct="1">
              <a:spcBef>
                <a:spcPts val="0"/>
              </a:spcBef>
              <a:spcAft>
                <a:spcPts val="600"/>
              </a:spcAft>
              <a:buClr>
                <a:schemeClr val="tx1"/>
              </a:buClr>
              <a:buFont typeface="Arial" panose="020B0604020202020204" pitchFamily="34" charset="0"/>
              <a:buChar char="•"/>
              <a:defRPr lang="en-GB" sz="1400" b="0" kern="1200" baseline="0" dirty="0">
                <a:solidFill>
                  <a:srgbClr val="000000"/>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ext Placeholder 7">
            <a:extLst>
              <a:ext uri="{FF2B5EF4-FFF2-40B4-BE49-F238E27FC236}">
                <a16:creationId xmlns:a16="http://schemas.microsoft.com/office/drawing/2014/main" id="{5B890B37-BD0D-8973-CF17-3C69C9FA2168}"/>
              </a:ext>
            </a:extLst>
          </p:cNvPr>
          <p:cNvSpPr>
            <a:spLocks noGrp="1"/>
          </p:cNvSpPr>
          <p:nvPr>
            <p:ph type="body" sz="quarter" idx="24"/>
          </p:nvPr>
        </p:nvSpPr>
        <p:spPr>
          <a:xfrm>
            <a:off x="4859338" y="246144"/>
            <a:ext cx="3873224" cy="209645"/>
          </a:xfrm>
        </p:spPr>
        <p:txBody>
          <a:bodyPr lIns="18000">
            <a:noAutofit/>
          </a:bodyPr>
          <a:lstStyle>
            <a:lvl1pPr marL="0" indent="0">
              <a:spcAft>
                <a:spcPts val="0"/>
              </a:spcAft>
              <a:buFontTx/>
              <a:buNone/>
              <a:defRPr lang="en-US" sz="1000" b="0" kern="1200" baseline="0" noProof="0" dirty="0" smtClean="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2pPr>
            <a:lvl3pPr marL="719138"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3pPr>
            <a:lvl4pPr marL="1079500"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4pPr>
            <a:lvl5pPr marL="1439863" indent="0">
              <a:buFontTx/>
              <a:buNone/>
              <a:defRPr lang="en-GB" sz="12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364506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_Photo_Left_Sma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46DAEB-D947-41A6-6400-09ACB9D6682C}"/>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Picture Placeholder 6">
            <a:extLst>
              <a:ext uri="{FF2B5EF4-FFF2-40B4-BE49-F238E27FC236}">
                <a16:creationId xmlns:a16="http://schemas.microsoft.com/office/drawing/2014/main" id="{C208C034-CECD-4878-BEEC-38B2F1FBE135}"/>
              </a:ext>
            </a:extLst>
          </p:cNvPr>
          <p:cNvSpPr>
            <a:spLocks noGrp="1"/>
          </p:cNvSpPr>
          <p:nvPr>
            <p:ph type="pic" sz="quarter" idx="21" hasCustomPrompt="1"/>
          </p:nvPr>
        </p:nvSpPr>
        <p:spPr>
          <a:xfrm>
            <a:off x="-1" y="0"/>
            <a:ext cx="2982866" cy="4479925"/>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4" name="Title 1">
            <a:extLst>
              <a:ext uri="{FF2B5EF4-FFF2-40B4-BE49-F238E27FC236}">
                <a16:creationId xmlns:a16="http://schemas.microsoft.com/office/drawing/2014/main" id="{E2B47F16-7F3E-45AF-81A6-6D4A2642461A}"/>
              </a:ext>
            </a:extLst>
          </p:cNvPr>
          <p:cNvSpPr>
            <a:spLocks noGrp="1"/>
          </p:cNvSpPr>
          <p:nvPr>
            <p:ph type="title"/>
          </p:nvPr>
        </p:nvSpPr>
        <p:spPr>
          <a:xfrm>
            <a:off x="3261689" y="476065"/>
            <a:ext cx="5464775" cy="908385"/>
          </a:xfrm>
        </p:spPr>
        <p:txBody>
          <a:bodyPr wrap="square">
            <a:spAutoFit/>
          </a:bodyPr>
          <a:lstStyle>
            <a:lvl1pPr>
              <a:defRPr sz="3300">
                <a:solidFill>
                  <a:schemeClr val="tx1"/>
                </a:solidFill>
                <a:latin typeface="Arial" panose="020B0604020202020204" pitchFamily="34" charset="0"/>
                <a:ea typeface="Inter" panose="02000503000000020004" pitchFamily="2" charset="0"/>
              </a:defRPr>
            </a:lvl1pPr>
          </a:lstStyle>
          <a:p>
            <a:r>
              <a:rPr lang="en-US" noProof="0"/>
              <a:t>Click to edit Master title style</a:t>
            </a:r>
            <a:endParaRPr lang="en-GB" noProof="0"/>
          </a:p>
        </p:txBody>
      </p:sp>
      <p:sp>
        <p:nvSpPr>
          <p:cNvPr id="2" name="Content Placeholder 7">
            <a:extLst>
              <a:ext uri="{FF2B5EF4-FFF2-40B4-BE49-F238E27FC236}">
                <a16:creationId xmlns:a16="http://schemas.microsoft.com/office/drawing/2014/main" id="{E3EC5F48-9925-4603-B50F-1740AE67279B}"/>
              </a:ext>
            </a:extLst>
          </p:cNvPr>
          <p:cNvSpPr>
            <a:spLocks noGrp="1"/>
          </p:cNvSpPr>
          <p:nvPr>
            <p:ph sz="quarter" idx="28"/>
          </p:nvPr>
        </p:nvSpPr>
        <p:spPr>
          <a:xfrm>
            <a:off x="3261689" y="1490663"/>
            <a:ext cx="5464775" cy="2757486"/>
          </a:xfrm>
        </p:spPr>
        <p:txBody>
          <a:bodyPr tIns="0">
            <a:normAutofit/>
          </a:bodyPr>
          <a:lstStyle>
            <a:lvl1pPr marL="18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6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2pPr>
            <a:lvl3pPr marL="54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3pPr>
            <a:lvl4pPr marL="72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4pPr>
            <a:lvl5pPr marL="900000" indent="-180000" algn="l" defTabSz="914400" rtl="0" eaLnBrk="1" latinLnBrk="0" hangingPunct="1">
              <a:spcBef>
                <a:spcPts val="0"/>
              </a:spcBef>
              <a:spcAft>
                <a:spcPts val="600"/>
              </a:spcAft>
              <a:buClr>
                <a:schemeClr val="tx1"/>
              </a:buClr>
              <a:buFont typeface="Arial" panose="020B0604020202020204" pitchFamily="34" charset="0"/>
              <a:buChar char="•"/>
              <a:defRPr lang="en-GB" sz="1400" b="0" kern="1200" baseline="0" dirty="0">
                <a:solidFill>
                  <a:srgbClr val="000000"/>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ext Placeholder 7">
            <a:extLst>
              <a:ext uri="{FF2B5EF4-FFF2-40B4-BE49-F238E27FC236}">
                <a16:creationId xmlns:a16="http://schemas.microsoft.com/office/drawing/2014/main" id="{A15B0D58-2E40-EDAF-ED87-564F5491D13B}"/>
              </a:ext>
            </a:extLst>
          </p:cNvPr>
          <p:cNvSpPr>
            <a:spLocks noGrp="1"/>
          </p:cNvSpPr>
          <p:nvPr>
            <p:ph type="body" sz="quarter" idx="24"/>
          </p:nvPr>
        </p:nvSpPr>
        <p:spPr>
          <a:xfrm>
            <a:off x="3261690" y="246144"/>
            <a:ext cx="5464774" cy="209645"/>
          </a:xfrm>
        </p:spPr>
        <p:txBody>
          <a:bodyPr lIns="18000">
            <a:noAutofit/>
          </a:bodyPr>
          <a:lstStyle>
            <a:lvl1pPr marL="0" indent="0">
              <a:spcAft>
                <a:spcPts val="0"/>
              </a:spcAft>
              <a:buFontTx/>
              <a:buNone/>
              <a:defRPr lang="en-US" sz="1000" b="0" kern="1200" baseline="0" noProof="0" dirty="0" smtClean="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2pPr>
            <a:lvl3pPr marL="719138"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3pPr>
            <a:lvl4pPr marL="1079500"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4pPr>
            <a:lvl5pPr marL="1439863" indent="0">
              <a:buFontTx/>
              <a:buNone/>
              <a:defRPr lang="en-GB" sz="12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249753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pictur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3E19F7-CBA6-BCA0-CCE4-DD210FF119AE}"/>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Picture Placeholder 6">
            <a:extLst>
              <a:ext uri="{FF2B5EF4-FFF2-40B4-BE49-F238E27FC236}">
                <a16:creationId xmlns:a16="http://schemas.microsoft.com/office/drawing/2014/main" id="{C208C034-CECD-4878-BEEC-38B2F1FBE135}"/>
              </a:ext>
            </a:extLst>
          </p:cNvPr>
          <p:cNvSpPr>
            <a:spLocks noGrp="1"/>
          </p:cNvSpPr>
          <p:nvPr>
            <p:ph type="pic" sz="quarter" idx="21" hasCustomPrompt="1"/>
          </p:nvPr>
        </p:nvSpPr>
        <p:spPr>
          <a:xfrm>
            <a:off x="406372" y="1328286"/>
            <a:ext cx="4086140" cy="2361747"/>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14" name="Text Placeholder 13">
            <a:extLst>
              <a:ext uri="{FF2B5EF4-FFF2-40B4-BE49-F238E27FC236}">
                <a16:creationId xmlns:a16="http://schemas.microsoft.com/office/drawing/2014/main" id="{CDD2E5F1-268D-4AEC-B509-D1E5B79984D3}"/>
              </a:ext>
            </a:extLst>
          </p:cNvPr>
          <p:cNvSpPr>
            <a:spLocks noGrp="1"/>
          </p:cNvSpPr>
          <p:nvPr>
            <p:ph type="body" sz="quarter" idx="18"/>
          </p:nvPr>
        </p:nvSpPr>
        <p:spPr>
          <a:xfrm>
            <a:off x="4640864" y="3750625"/>
            <a:ext cx="4085599" cy="514654"/>
          </a:xfrm>
        </p:spPr>
        <p:txBody>
          <a:bodyPr>
            <a:normAutofit/>
          </a:bodyPr>
          <a:lstStyle>
            <a:lvl1pPr marL="0" indent="0">
              <a:buFont typeface="Arial" panose="020B0604020202020204" pitchFamily="34" charset="0"/>
              <a:buNone/>
              <a:defRPr sz="1000" b="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5" name="Picture Placeholder 6">
            <a:extLst>
              <a:ext uri="{FF2B5EF4-FFF2-40B4-BE49-F238E27FC236}">
                <a16:creationId xmlns:a16="http://schemas.microsoft.com/office/drawing/2014/main" id="{37DDF895-4640-4BDF-9356-FF356A8F040D}"/>
              </a:ext>
            </a:extLst>
          </p:cNvPr>
          <p:cNvSpPr>
            <a:spLocks noGrp="1"/>
          </p:cNvSpPr>
          <p:nvPr>
            <p:ph type="pic" sz="quarter" idx="22" hasCustomPrompt="1"/>
          </p:nvPr>
        </p:nvSpPr>
        <p:spPr>
          <a:xfrm>
            <a:off x="4626060" y="1328286"/>
            <a:ext cx="4086140" cy="2361747"/>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16" name="Text Placeholder 13">
            <a:extLst>
              <a:ext uri="{FF2B5EF4-FFF2-40B4-BE49-F238E27FC236}">
                <a16:creationId xmlns:a16="http://schemas.microsoft.com/office/drawing/2014/main" id="{DE82870D-3B3B-499D-8749-360E30126D25}"/>
              </a:ext>
            </a:extLst>
          </p:cNvPr>
          <p:cNvSpPr>
            <a:spLocks noGrp="1"/>
          </p:cNvSpPr>
          <p:nvPr>
            <p:ph type="body" sz="quarter" idx="23"/>
          </p:nvPr>
        </p:nvSpPr>
        <p:spPr>
          <a:xfrm>
            <a:off x="405652" y="3750625"/>
            <a:ext cx="4086140" cy="514654"/>
          </a:xfrm>
        </p:spPr>
        <p:txBody>
          <a:bodyPr>
            <a:normAutofit/>
          </a:bodyPr>
          <a:lstStyle>
            <a:lvl1pPr marL="0" indent="0">
              <a:buFont typeface="Arial" panose="020B0604020202020204" pitchFamily="34" charset="0"/>
              <a:buNone/>
              <a:defRPr sz="1000" b="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19" name="Title 1">
            <a:extLst>
              <a:ext uri="{FF2B5EF4-FFF2-40B4-BE49-F238E27FC236}">
                <a16:creationId xmlns:a16="http://schemas.microsoft.com/office/drawing/2014/main" id="{1D8969A0-400B-956C-E9EB-4FFBCC4ACE98}"/>
              </a:ext>
            </a:extLst>
          </p:cNvPr>
          <p:cNvSpPr>
            <a:spLocks noGrp="1"/>
          </p:cNvSpPr>
          <p:nvPr>
            <p:ph type="title"/>
          </p:nvPr>
        </p:nvSpPr>
        <p:spPr>
          <a:xfrm>
            <a:off x="406372" y="478393"/>
            <a:ext cx="8291660" cy="472368"/>
          </a:xfrm>
        </p:spPr>
        <p:txBody>
          <a:bodyPr wrap="square">
            <a:spAutoFit/>
          </a:bodyPr>
          <a:lstStyle>
            <a:lvl1pPr>
              <a:defRPr sz="3300">
                <a:solidFill>
                  <a:schemeClr val="tx1"/>
                </a:solidFill>
                <a:latin typeface="Arial" panose="020B0604020202020204" pitchFamily="34" charset="0"/>
                <a:ea typeface="Inter" panose="02000503000000020004" pitchFamily="2" charset="0"/>
              </a:defRPr>
            </a:lvl1pPr>
          </a:lstStyle>
          <a:p>
            <a:r>
              <a:rPr lang="en-US" noProof="0"/>
              <a:t>Click to edit Master title style</a:t>
            </a:r>
            <a:endParaRPr lang="en-GB" noProof="0"/>
          </a:p>
        </p:txBody>
      </p:sp>
      <p:sp>
        <p:nvSpPr>
          <p:cNvPr id="8" name="Text Placeholder 7">
            <a:extLst>
              <a:ext uri="{FF2B5EF4-FFF2-40B4-BE49-F238E27FC236}">
                <a16:creationId xmlns:a16="http://schemas.microsoft.com/office/drawing/2014/main" id="{3D6D427A-8DB4-6096-E611-2FA9BDC88D83}"/>
              </a:ext>
            </a:extLst>
          </p:cNvPr>
          <p:cNvSpPr>
            <a:spLocks noGrp="1"/>
          </p:cNvSpPr>
          <p:nvPr>
            <p:ph type="body" sz="quarter" idx="24"/>
          </p:nvPr>
        </p:nvSpPr>
        <p:spPr>
          <a:xfrm>
            <a:off x="406164" y="246144"/>
            <a:ext cx="8291660" cy="209645"/>
          </a:xfrm>
        </p:spPr>
        <p:txBody>
          <a:bodyPr lIns="18000">
            <a:noAutofit/>
          </a:bodyPr>
          <a:lstStyle>
            <a:lvl1pPr marL="0" indent="0">
              <a:spcAft>
                <a:spcPts val="0"/>
              </a:spcAft>
              <a:buFontTx/>
              <a:buNone/>
              <a:defRPr lang="en-US" sz="1000" b="0" kern="1200" baseline="0" noProof="0" dirty="0" smtClean="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2pPr>
            <a:lvl3pPr marL="719138"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3pPr>
            <a:lvl4pPr marL="1079500"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4pPr>
            <a:lvl5pPr marL="1439863" indent="0">
              <a:buFontTx/>
              <a:buNone/>
              <a:defRPr lang="en-GB" sz="12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393043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hree picture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AD73C82-2E05-68BD-0D34-EB15273DF1A1}"/>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Picture Placeholder 6">
            <a:extLst>
              <a:ext uri="{FF2B5EF4-FFF2-40B4-BE49-F238E27FC236}">
                <a16:creationId xmlns:a16="http://schemas.microsoft.com/office/drawing/2014/main" id="{C208C034-CECD-4878-BEEC-38B2F1FBE135}"/>
              </a:ext>
            </a:extLst>
          </p:cNvPr>
          <p:cNvSpPr>
            <a:spLocks noGrp="1"/>
          </p:cNvSpPr>
          <p:nvPr>
            <p:ph type="pic" sz="quarter" idx="21" hasCustomPrompt="1"/>
          </p:nvPr>
        </p:nvSpPr>
        <p:spPr>
          <a:xfrm>
            <a:off x="406372" y="1252086"/>
            <a:ext cx="2658660" cy="2361747"/>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14" name="Text Placeholder 13">
            <a:extLst>
              <a:ext uri="{FF2B5EF4-FFF2-40B4-BE49-F238E27FC236}">
                <a16:creationId xmlns:a16="http://schemas.microsoft.com/office/drawing/2014/main" id="{CDD2E5F1-268D-4AEC-B509-D1E5B79984D3}"/>
              </a:ext>
            </a:extLst>
          </p:cNvPr>
          <p:cNvSpPr>
            <a:spLocks noGrp="1"/>
          </p:cNvSpPr>
          <p:nvPr>
            <p:ph type="body" sz="quarter" idx="18"/>
          </p:nvPr>
        </p:nvSpPr>
        <p:spPr>
          <a:xfrm>
            <a:off x="402335" y="3674425"/>
            <a:ext cx="2633806" cy="514654"/>
          </a:xfrm>
        </p:spPr>
        <p:txBody>
          <a:bodyPr>
            <a:normAutofit/>
          </a:bodyPr>
          <a:lstStyle>
            <a:lvl1pPr marL="0" indent="0">
              <a:buFont typeface="Arial" panose="020B0604020202020204" pitchFamily="34" charset="0"/>
              <a:buNone/>
              <a:defRPr sz="1000" b="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2" name="Picture Placeholder 6">
            <a:extLst>
              <a:ext uri="{FF2B5EF4-FFF2-40B4-BE49-F238E27FC236}">
                <a16:creationId xmlns:a16="http://schemas.microsoft.com/office/drawing/2014/main" id="{79185F83-F4F8-4CC6-9864-49F85A14F797}"/>
              </a:ext>
            </a:extLst>
          </p:cNvPr>
          <p:cNvSpPr>
            <a:spLocks noGrp="1"/>
          </p:cNvSpPr>
          <p:nvPr>
            <p:ph type="pic" sz="quarter" idx="25" hasCustomPrompt="1"/>
          </p:nvPr>
        </p:nvSpPr>
        <p:spPr>
          <a:xfrm>
            <a:off x="3223980" y="1252086"/>
            <a:ext cx="2658660" cy="2361747"/>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13" name="Text Placeholder 13">
            <a:extLst>
              <a:ext uri="{FF2B5EF4-FFF2-40B4-BE49-F238E27FC236}">
                <a16:creationId xmlns:a16="http://schemas.microsoft.com/office/drawing/2014/main" id="{B7581123-CB73-45BD-9E0E-55DBD6CEE201}"/>
              </a:ext>
            </a:extLst>
          </p:cNvPr>
          <p:cNvSpPr>
            <a:spLocks noGrp="1"/>
          </p:cNvSpPr>
          <p:nvPr>
            <p:ph type="body" sz="quarter" idx="26"/>
          </p:nvPr>
        </p:nvSpPr>
        <p:spPr>
          <a:xfrm>
            <a:off x="3246839" y="3674425"/>
            <a:ext cx="2633806" cy="514654"/>
          </a:xfrm>
        </p:spPr>
        <p:txBody>
          <a:bodyPr>
            <a:normAutofit/>
          </a:bodyPr>
          <a:lstStyle>
            <a:lvl1pPr marL="0" indent="0">
              <a:buFont typeface="Arial" panose="020B0604020202020204" pitchFamily="34" charset="0"/>
              <a:buNone/>
              <a:defRPr sz="1000" b="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18" name="Picture Placeholder 6">
            <a:extLst>
              <a:ext uri="{FF2B5EF4-FFF2-40B4-BE49-F238E27FC236}">
                <a16:creationId xmlns:a16="http://schemas.microsoft.com/office/drawing/2014/main" id="{278D5683-75C8-4B17-BD42-8B921EC91553}"/>
              </a:ext>
            </a:extLst>
          </p:cNvPr>
          <p:cNvSpPr>
            <a:spLocks noGrp="1"/>
          </p:cNvSpPr>
          <p:nvPr>
            <p:ph type="pic" sz="quarter" idx="27" hasCustomPrompt="1"/>
          </p:nvPr>
        </p:nvSpPr>
        <p:spPr>
          <a:xfrm>
            <a:off x="6035760" y="1252086"/>
            <a:ext cx="2658660" cy="2361747"/>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19" name="Text Placeholder 13">
            <a:extLst>
              <a:ext uri="{FF2B5EF4-FFF2-40B4-BE49-F238E27FC236}">
                <a16:creationId xmlns:a16="http://schemas.microsoft.com/office/drawing/2014/main" id="{D0558873-DBCF-4558-9065-69C40D5B7C90}"/>
              </a:ext>
            </a:extLst>
          </p:cNvPr>
          <p:cNvSpPr>
            <a:spLocks noGrp="1"/>
          </p:cNvSpPr>
          <p:nvPr>
            <p:ph type="body" sz="quarter" idx="28"/>
          </p:nvPr>
        </p:nvSpPr>
        <p:spPr>
          <a:xfrm>
            <a:off x="6058619" y="3674425"/>
            <a:ext cx="2633806" cy="514654"/>
          </a:xfrm>
        </p:spPr>
        <p:txBody>
          <a:bodyPr>
            <a:normAutofit/>
          </a:bodyPr>
          <a:lstStyle>
            <a:lvl1pPr marL="0" indent="0">
              <a:buFont typeface="Arial" panose="020B0604020202020204" pitchFamily="34" charset="0"/>
              <a:buNone/>
              <a:defRPr sz="1000" b="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21" name="Title 1">
            <a:extLst>
              <a:ext uri="{FF2B5EF4-FFF2-40B4-BE49-F238E27FC236}">
                <a16:creationId xmlns:a16="http://schemas.microsoft.com/office/drawing/2014/main" id="{47AD72A1-BE83-8FFA-C459-8AA200E916A8}"/>
              </a:ext>
            </a:extLst>
          </p:cNvPr>
          <p:cNvSpPr>
            <a:spLocks noGrp="1"/>
          </p:cNvSpPr>
          <p:nvPr>
            <p:ph type="title"/>
          </p:nvPr>
        </p:nvSpPr>
        <p:spPr>
          <a:xfrm>
            <a:off x="406372" y="478393"/>
            <a:ext cx="8291660" cy="472368"/>
          </a:xfrm>
        </p:spPr>
        <p:txBody>
          <a:bodyPr wrap="square">
            <a:spAutoFit/>
          </a:bodyPr>
          <a:lstStyle>
            <a:lvl1pPr>
              <a:defRPr sz="3300">
                <a:solidFill>
                  <a:schemeClr val="tx1"/>
                </a:solidFill>
                <a:latin typeface="Arial" panose="020B0604020202020204" pitchFamily="34" charset="0"/>
                <a:ea typeface="Inter" panose="02000503000000020004" pitchFamily="2" charset="0"/>
              </a:defRPr>
            </a:lvl1pPr>
          </a:lstStyle>
          <a:p>
            <a:r>
              <a:rPr lang="en-US" noProof="0"/>
              <a:t>Click to edit Master title style</a:t>
            </a:r>
            <a:endParaRPr lang="en-GB" noProof="0"/>
          </a:p>
        </p:txBody>
      </p:sp>
      <p:sp>
        <p:nvSpPr>
          <p:cNvPr id="6" name="Text Placeholder 7">
            <a:extLst>
              <a:ext uri="{FF2B5EF4-FFF2-40B4-BE49-F238E27FC236}">
                <a16:creationId xmlns:a16="http://schemas.microsoft.com/office/drawing/2014/main" id="{8D21ED96-759B-7A07-3A93-BC9017860E8A}"/>
              </a:ext>
            </a:extLst>
          </p:cNvPr>
          <p:cNvSpPr>
            <a:spLocks noGrp="1"/>
          </p:cNvSpPr>
          <p:nvPr>
            <p:ph type="body" sz="quarter" idx="24"/>
          </p:nvPr>
        </p:nvSpPr>
        <p:spPr>
          <a:xfrm>
            <a:off x="406164" y="246144"/>
            <a:ext cx="8291660" cy="209645"/>
          </a:xfrm>
        </p:spPr>
        <p:txBody>
          <a:bodyPr lIns="18000">
            <a:noAutofit/>
          </a:bodyPr>
          <a:lstStyle>
            <a:lvl1pPr marL="0" indent="0">
              <a:spcAft>
                <a:spcPts val="0"/>
              </a:spcAft>
              <a:buFontTx/>
              <a:buNone/>
              <a:defRPr lang="en-US" sz="1000" b="0" kern="1200" baseline="0" noProof="0" dirty="0" smtClean="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2pPr>
            <a:lvl3pPr marL="719138"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3pPr>
            <a:lvl4pPr marL="1079500"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4pPr>
            <a:lvl5pPr marL="1439863" indent="0">
              <a:buFontTx/>
              <a:buNone/>
              <a:defRPr lang="en-GB" sz="12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415934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ight picture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A87C5D-7BC7-27A2-2987-8BC9C99B72A7}"/>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Picture Placeholder 6">
            <a:extLst>
              <a:ext uri="{FF2B5EF4-FFF2-40B4-BE49-F238E27FC236}">
                <a16:creationId xmlns:a16="http://schemas.microsoft.com/office/drawing/2014/main" id="{C208C034-CECD-4878-BEEC-38B2F1FBE135}"/>
              </a:ext>
            </a:extLst>
          </p:cNvPr>
          <p:cNvSpPr>
            <a:spLocks noGrp="1"/>
          </p:cNvSpPr>
          <p:nvPr>
            <p:ph type="pic" sz="quarter" idx="21" hasCustomPrompt="1"/>
          </p:nvPr>
        </p:nvSpPr>
        <p:spPr>
          <a:xfrm>
            <a:off x="406372" y="1200750"/>
            <a:ext cx="1995141" cy="1186314"/>
          </a:xfrm>
          <a:solidFill>
            <a:schemeClr val="tx1"/>
          </a:solidFill>
        </p:spPr>
        <p:txBody>
          <a:bodyPr anchor="ctr" anchorCtr="0">
            <a:normAutofit/>
          </a:bodyPr>
          <a:lstStyle>
            <a:lvl1pPr marL="0" indent="0" algn="ctr">
              <a:buNone/>
              <a:defRPr sz="1000">
                <a:solidFill>
                  <a:schemeClr val="bg1"/>
                </a:solidFill>
              </a:defRPr>
            </a:lvl1pPr>
          </a:lstStyle>
          <a:p>
            <a:r>
              <a:rPr lang="en-GB" noProof="0"/>
              <a:t>Click here to add image</a:t>
            </a:r>
          </a:p>
        </p:txBody>
      </p:sp>
      <p:sp>
        <p:nvSpPr>
          <p:cNvPr id="14" name="Text Placeholder 13">
            <a:extLst>
              <a:ext uri="{FF2B5EF4-FFF2-40B4-BE49-F238E27FC236}">
                <a16:creationId xmlns:a16="http://schemas.microsoft.com/office/drawing/2014/main" id="{CDD2E5F1-268D-4AEC-B509-D1E5B79984D3}"/>
              </a:ext>
            </a:extLst>
          </p:cNvPr>
          <p:cNvSpPr>
            <a:spLocks noGrp="1"/>
          </p:cNvSpPr>
          <p:nvPr>
            <p:ph type="body" sz="quarter" idx="18"/>
          </p:nvPr>
        </p:nvSpPr>
        <p:spPr>
          <a:xfrm>
            <a:off x="402335" y="2423027"/>
            <a:ext cx="1972282" cy="344394"/>
          </a:xfrm>
        </p:spPr>
        <p:txBody>
          <a:bodyPr>
            <a:normAutofit/>
          </a:bodyPr>
          <a:lstStyle>
            <a:lvl1pPr marL="0" indent="0">
              <a:spcAft>
                <a:spcPts val="0"/>
              </a:spcAft>
              <a:buFont typeface="Arial" panose="020B0604020202020204" pitchFamily="34" charset="0"/>
              <a:buNone/>
              <a:defRPr sz="900" b="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28" name="Picture Placeholder 6">
            <a:extLst>
              <a:ext uri="{FF2B5EF4-FFF2-40B4-BE49-F238E27FC236}">
                <a16:creationId xmlns:a16="http://schemas.microsoft.com/office/drawing/2014/main" id="{58E1A09A-AE34-419F-8FFE-0BDD4B8D067B}"/>
              </a:ext>
            </a:extLst>
          </p:cNvPr>
          <p:cNvSpPr>
            <a:spLocks noGrp="1"/>
          </p:cNvSpPr>
          <p:nvPr>
            <p:ph type="pic" sz="quarter" idx="25" hasCustomPrompt="1"/>
          </p:nvPr>
        </p:nvSpPr>
        <p:spPr>
          <a:xfrm>
            <a:off x="2509836" y="1200750"/>
            <a:ext cx="1995141" cy="1186314"/>
          </a:xfrm>
          <a:solidFill>
            <a:schemeClr val="tx1"/>
          </a:solidFill>
        </p:spPr>
        <p:txBody>
          <a:bodyPr anchor="ctr" anchorCtr="0">
            <a:normAutofit/>
          </a:bodyPr>
          <a:lstStyle>
            <a:lvl1pPr marL="0" indent="0" algn="ctr">
              <a:buNone/>
              <a:defRPr sz="1000">
                <a:solidFill>
                  <a:schemeClr val="bg1"/>
                </a:solidFill>
              </a:defRPr>
            </a:lvl1pPr>
          </a:lstStyle>
          <a:p>
            <a:r>
              <a:rPr lang="en-GB" noProof="0"/>
              <a:t>Click here to add image</a:t>
            </a:r>
          </a:p>
        </p:txBody>
      </p:sp>
      <p:sp>
        <p:nvSpPr>
          <p:cNvPr id="29" name="Text Placeholder 13">
            <a:extLst>
              <a:ext uri="{FF2B5EF4-FFF2-40B4-BE49-F238E27FC236}">
                <a16:creationId xmlns:a16="http://schemas.microsoft.com/office/drawing/2014/main" id="{22640E8F-240B-4C64-901E-D811D6904FB8}"/>
              </a:ext>
            </a:extLst>
          </p:cNvPr>
          <p:cNvSpPr>
            <a:spLocks noGrp="1"/>
          </p:cNvSpPr>
          <p:nvPr>
            <p:ph type="body" sz="quarter" idx="26"/>
          </p:nvPr>
        </p:nvSpPr>
        <p:spPr>
          <a:xfrm>
            <a:off x="2521587" y="2423027"/>
            <a:ext cx="1972282" cy="344394"/>
          </a:xfrm>
        </p:spPr>
        <p:txBody>
          <a:bodyPr>
            <a:normAutofit/>
          </a:bodyPr>
          <a:lstStyle>
            <a:lvl1pPr marL="0" indent="0">
              <a:spcAft>
                <a:spcPts val="0"/>
              </a:spcAft>
              <a:buFont typeface="Arial" panose="020B0604020202020204" pitchFamily="34" charset="0"/>
              <a:buNone/>
              <a:defRPr sz="900" b="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32" name="Picture Placeholder 6">
            <a:extLst>
              <a:ext uri="{FF2B5EF4-FFF2-40B4-BE49-F238E27FC236}">
                <a16:creationId xmlns:a16="http://schemas.microsoft.com/office/drawing/2014/main" id="{37152F88-475C-4CA6-9E4D-EA23739A2878}"/>
              </a:ext>
            </a:extLst>
          </p:cNvPr>
          <p:cNvSpPr>
            <a:spLocks noGrp="1"/>
          </p:cNvSpPr>
          <p:nvPr>
            <p:ph type="pic" sz="quarter" idx="27" hasCustomPrompt="1"/>
          </p:nvPr>
        </p:nvSpPr>
        <p:spPr>
          <a:xfrm>
            <a:off x="4613300" y="1200750"/>
            <a:ext cx="1995141" cy="1186314"/>
          </a:xfrm>
          <a:solidFill>
            <a:schemeClr val="tx1"/>
          </a:solidFill>
        </p:spPr>
        <p:txBody>
          <a:bodyPr anchor="ctr" anchorCtr="0">
            <a:normAutofit/>
          </a:bodyPr>
          <a:lstStyle>
            <a:lvl1pPr marL="0" indent="0" algn="ctr">
              <a:buNone/>
              <a:defRPr sz="1000">
                <a:solidFill>
                  <a:schemeClr val="bg1"/>
                </a:solidFill>
              </a:defRPr>
            </a:lvl1pPr>
          </a:lstStyle>
          <a:p>
            <a:r>
              <a:rPr lang="en-GB" noProof="0"/>
              <a:t>Click here to add image</a:t>
            </a:r>
          </a:p>
        </p:txBody>
      </p:sp>
      <p:sp>
        <p:nvSpPr>
          <p:cNvPr id="33" name="Text Placeholder 13">
            <a:extLst>
              <a:ext uri="{FF2B5EF4-FFF2-40B4-BE49-F238E27FC236}">
                <a16:creationId xmlns:a16="http://schemas.microsoft.com/office/drawing/2014/main" id="{ACF4E00F-5A93-4674-A82D-3F11B98EF8FD}"/>
              </a:ext>
            </a:extLst>
          </p:cNvPr>
          <p:cNvSpPr>
            <a:spLocks noGrp="1"/>
          </p:cNvSpPr>
          <p:nvPr>
            <p:ph type="body" sz="quarter" idx="28"/>
          </p:nvPr>
        </p:nvSpPr>
        <p:spPr>
          <a:xfrm>
            <a:off x="4620667" y="2423027"/>
            <a:ext cx="1972282" cy="344394"/>
          </a:xfrm>
        </p:spPr>
        <p:txBody>
          <a:bodyPr>
            <a:normAutofit/>
          </a:bodyPr>
          <a:lstStyle>
            <a:lvl1pPr marL="0" indent="0">
              <a:spcAft>
                <a:spcPts val="0"/>
              </a:spcAft>
              <a:buFont typeface="Arial" panose="020B0604020202020204" pitchFamily="34" charset="0"/>
              <a:buNone/>
              <a:defRPr sz="900" b="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36" name="Picture Placeholder 6">
            <a:extLst>
              <a:ext uri="{FF2B5EF4-FFF2-40B4-BE49-F238E27FC236}">
                <a16:creationId xmlns:a16="http://schemas.microsoft.com/office/drawing/2014/main" id="{968F3BF4-1C86-4F92-A50E-776D5D406C83}"/>
              </a:ext>
            </a:extLst>
          </p:cNvPr>
          <p:cNvSpPr>
            <a:spLocks noGrp="1"/>
          </p:cNvSpPr>
          <p:nvPr>
            <p:ph type="pic" sz="quarter" idx="29" hasCustomPrompt="1"/>
          </p:nvPr>
        </p:nvSpPr>
        <p:spPr>
          <a:xfrm>
            <a:off x="6716763" y="1200750"/>
            <a:ext cx="1995141" cy="1186314"/>
          </a:xfrm>
          <a:solidFill>
            <a:schemeClr val="tx1"/>
          </a:solidFill>
        </p:spPr>
        <p:txBody>
          <a:bodyPr anchor="ctr" anchorCtr="0">
            <a:normAutofit/>
          </a:bodyPr>
          <a:lstStyle>
            <a:lvl1pPr marL="0" indent="0" algn="ctr">
              <a:buNone/>
              <a:defRPr sz="1000">
                <a:solidFill>
                  <a:schemeClr val="bg1"/>
                </a:solidFill>
              </a:defRPr>
            </a:lvl1pPr>
          </a:lstStyle>
          <a:p>
            <a:r>
              <a:rPr lang="en-GB" noProof="0"/>
              <a:t>Click here to add image</a:t>
            </a:r>
          </a:p>
        </p:txBody>
      </p:sp>
      <p:sp>
        <p:nvSpPr>
          <p:cNvPr id="37" name="Text Placeholder 13">
            <a:extLst>
              <a:ext uri="{FF2B5EF4-FFF2-40B4-BE49-F238E27FC236}">
                <a16:creationId xmlns:a16="http://schemas.microsoft.com/office/drawing/2014/main" id="{4978DDCF-4E93-4292-936F-8C17FAC8A775}"/>
              </a:ext>
            </a:extLst>
          </p:cNvPr>
          <p:cNvSpPr>
            <a:spLocks noGrp="1"/>
          </p:cNvSpPr>
          <p:nvPr>
            <p:ph type="body" sz="quarter" idx="30"/>
          </p:nvPr>
        </p:nvSpPr>
        <p:spPr>
          <a:xfrm>
            <a:off x="6732898" y="2423027"/>
            <a:ext cx="1972282" cy="344394"/>
          </a:xfrm>
        </p:spPr>
        <p:txBody>
          <a:bodyPr>
            <a:normAutofit/>
          </a:bodyPr>
          <a:lstStyle>
            <a:lvl1pPr marL="0" indent="0">
              <a:spcAft>
                <a:spcPts val="0"/>
              </a:spcAft>
              <a:buFont typeface="Arial" panose="020B0604020202020204" pitchFamily="34" charset="0"/>
              <a:buNone/>
              <a:defRPr sz="900" b="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40" name="Picture Placeholder 6">
            <a:extLst>
              <a:ext uri="{FF2B5EF4-FFF2-40B4-BE49-F238E27FC236}">
                <a16:creationId xmlns:a16="http://schemas.microsoft.com/office/drawing/2014/main" id="{9D5E5682-8CC4-47EE-B7EE-0A7CBBE8B2FF}"/>
              </a:ext>
            </a:extLst>
          </p:cNvPr>
          <p:cNvSpPr>
            <a:spLocks noGrp="1"/>
          </p:cNvSpPr>
          <p:nvPr>
            <p:ph type="pic" sz="quarter" idx="31" hasCustomPrompt="1"/>
          </p:nvPr>
        </p:nvSpPr>
        <p:spPr>
          <a:xfrm>
            <a:off x="406372" y="2835770"/>
            <a:ext cx="1995141" cy="1186314"/>
          </a:xfrm>
          <a:solidFill>
            <a:schemeClr val="tx1"/>
          </a:solidFill>
        </p:spPr>
        <p:txBody>
          <a:bodyPr anchor="ctr" anchorCtr="0">
            <a:normAutofit/>
          </a:bodyPr>
          <a:lstStyle>
            <a:lvl1pPr marL="0" indent="0" algn="ctr">
              <a:buNone/>
              <a:defRPr sz="1000">
                <a:solidFill>
                  <a:schemeClr val="bg1"/>
                </a:solidFill>
              </a:defRPr>
            </a:lvl1pPr>
          </a:lstStyle>
          <a:p>
            <a:r>
              <a:rPr lang="en-GB" noProof="0"/>
              <a:t>Click here to add image</a:t>
            </a:r>
          </a:p>
        </p:txBody>
      </p:sp>
      <p:sp>
        <p:nvSpPr>
          <p:cNvPr id="41" name="Text Placeholder 13">
            <a:extLst>
              <a:ext uri="{FF2B5EF4-FFF2-40B4-BE49-F238E27FC236}">
                <a16:creationId xmlns:a16="http://schemas.microsoft.com/office/drawing/2014/main" id="{4F86F47D-9657-49C1-857F-C4A6515AF95C}"/>
              </a:ext>
            </a:extLst>
          </p:cNvPr>
          <p:cNvSpPr>
            <a:spLocks noGrp="1"/>
          </p:cNvSpPr>
          <p:nvPr>
            <p:ph type="body" sz="quarter" idx="32"/>
          </p:nvPr>
        </p:nvSpPr>
        <p:spPr>
          <a:xfrm>
            <a:off x="402335" y="4058047"/>
            <a:ext cx="1972282" cy="344394"/>
          </a:xfrm>
        </p:spPr>
        <p:txBody>
          <a:bodyPr>
            <a:normAutofit/>
          </a:bodyPr>
          <a:lstStyle>
            <a:lvl1pPr marL="0" indent="0">
              <a:spcAft>
                <a:spcPts val="0"/>
              </a:spcAft>
              <a:buFont typeface="Arial" panose="020B0604020202020204" pitchFamily="34" charset="0"/>
              <a:buNone/>
              <a:defRPr sz="900" b="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42" name="Picture Placeholder 6">
            <a:extLst>
              <a:ext uri="{FF2B5EF4-FFF2-40B4-BE49-F238E27FC236}">
                <a16:creationId xmlns:a16="http://schemas.microsoft.com/office/drawing/2014/main" id="{153AE089-19BC-427A-8F1A-F1B401A2AD79}"/>
              </a:ext>
            </a:extLst>
          </p:cNvPr>
          <p:cNvSpPr>
            <a:spLocks noGrp="1"/>
          </p:cNvSpPr>
          <p:nvPr>
            <p:ph type="pic" sz="quarter" idx="33" hasCustomPrompt="1"/>
          </p:nvPr>
        </p:nvSpPr>
        <p:spPr>
          <a:xfrm>
            <a:off x="2509836" y="2835770"/>
            <a:ext cx="1995141" cy="1186314"/>
          </a:xfrm>
          <a:solidFill>
            <a:schemeClr val="tx1"/>
          </a:solidFill>
        </p:spPr>
        <p:txBody>
          <a:bodyPr anchor="ctr" anchorCtr="0">
            <a:normAutofit/>
          </a:bodyPr>
          <a:lstStyle>
            <a:lvl1pPr marL="0" indent="0" algn="ctr">
              <a:buNone/>
              <a:defRPr sz="1000">
                <a:solidFill>
                  <a:schemeClr val="bg1"/>
                </a:solidFill>
              </a:defRPr>
            </a:lvl1pPr>
          </a:lstStyle>
          <a:p>
            <a:r>
              <a:rPr lang="en-GB" noProof="0"/>
              <a:t>Click here to add image</a:t>
            </a:r>
          </a:p>
        </p:txBody>
      </p:sp>
      <p:sp>
        <p:nvSpPr>
          <p:cNvPr id="43" name="Text Placeholder 13">
            <a:extLst>
              <a:ext uri="{FF2B5EF4-FFF2-40B4-BE49-F238E27FC236}">
                <a16:creationId xmlns:a16="http://schemas.microsoft.com/office/drawing/2014/main" id="{0F1A6A70-3E25-4A1B-942D-7D07DAE9F0B3}"/>
              </a:ext>
            </a:extLst>
          </p:cNvPr>
          <p:cNvSpPr>
            <a:spLocks noGrp="1"/>
          </p:cNvSpPr>
          <p:nvPr>
            <p:ph type="body" sz="quarter" idx="34"/>
          </p:nvPr>
        </p:nvSpPr>
        <p:spPr>
          <a:xfrm>
            <a:off x="2514863" y="4058047"/>
            <a:ext cx="1972282" cy="344394"/>
          </a:xfrm>
        </p:spPr>
        <p:txBody>
          <a:bodyPr>
            <a:normAutofit/>
          </a:bodyPr>
          <a:lstStyle>
            <a:lvl1pPr marL="0" indent="0">
              <a:spcAft>
                <a:spcPts val="0"/>
              </a:spcAft>
              <a:buFont typeface="Arial" panose="020B0604020202020204" pitchFamily="34" charset="0"/>
              <a:buNone/>
              <a:defRPr sz="900" b="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44" name="Picture Placeholder 6">
            <a:extLst>
              <a:ext uri="{FF2B5EF4-FFF2-40B4-BE49-F238E27FC236}">
                <a16:creationId xmlns:a16="http://schemas.microsoft.com/office/drawing/2014/main" id="{E8F20420-5043-474D-B231-82BCEDD4C433}"/>
              </a:ext>
            </a:extLst>
          </p:cNvPr>
          <p:cNvSpPr>
            <a:spLocks noGrp="1"/>
          </p:cNvSpPr>
          <p:nvPr>
            <p:ph type="pic" sz="quarter" idx="35" hasCustomPrompt="1"/>
          </p:nvPr>
        </p:nvSpPr>
        <p:spPr>
          <a:xfrm>
            <a:off x="4613300" y="2835770"/>
            <a:ext cx="1995141" cy="1186314"/>
          </a:xfrm>
          <a:solidFill>
            <a:schemeClr val="tx1"/>
          </a:solidFill>
        </p:spPr>
        <p:txBody>
          <a:bodyPr anchor="ctr" anchorCtr="0">
            <a:normAutofit/>
          </a:bodyPr>
          <a:lstStyle>
            <a:lvl1pPr marL="0" indent="0" algn="ctr">
              <a:buNone/>
              <a:defRPr sz="1000">
                <a:solidFill>
                  <a:schemeClr val="bg1"/>
                </a:solidFill>
              </a:defRPr>
            </a:lvl1pPr>
          </a:lstStyle>
          <a:p>
            <a:r>
              <a:rPr lang="en-GB" noProof="0"/>
              <a:t>Click here to add image</a:t>
            </a:r>
          </a:p>
        </p:txBody>
      </p:sp>
      <p:sp>
        <p:nvSpPr>
          <p:cNvPr id="45" name="Text Placeholder 13">
            <a:extLst>
              <a:ext uri="{FF2B5EF4-FFF2-40B4-BE49-F238E27FC236}">
                <a16:creationId xmlns:a16="http://schemas.microsoft.com/office/drawing/2014/main" id="{EDFF6BA1-1FAB-42D7-9980-4A0D2F2B2F86}"/>
              </a:ext>
            </a:extLst>
          </p:cNvPr>
          <p:cNvSpPr>
            <a:spLocks noGrp="1"/>
          </p:cNvSpPr>
          <p:nvPr>
            <p:ph type="body" sz="quarter" idx="36"/>
          </p:nvPr>
        </p:nvSpPr>
        <p:spPr>
          <a:xfrm>
            <a:off x="4620667" y="4058047"/>
            <a:ext cx="1972282" cy="344394"/>
          </a:xfrm>
        </p:spPr>
        <p:txBody>
          <a:bodyPr>
            <a:normAutofit/>
          </a:bodyPr>
          <a:lstStyle>
            <a:lvl1pPr marL="0" indent="0">
              <a:spcAft>
                <a:spcPts val="0"/>
              </a:spcAft>
              <a:buFont typeface="Arial" panose="020B0604020202020204" pitchFamily="34" charset="0"/>
              <a:buNone/>
              <a:defRPr sz="900" b="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46" name="Picture Placeholder 6">
            <a:extLst>
              <a:ext uri="{FF2B5EF4-FFF2-40B4-BE49-F238E27FC236}">
                <a16:creationId xmlns:a16="http://schemas.microsoft.com/office/drawing/2014/main" id="{BE70F744-F52D-4C96-BC37-007CC94F3671}"/>
              </a:ext>
            </a:extLst>
          </p:cNvPr>
          <p:cNvSpPr>
            <a:spLocks noGrp="1"/>
          </p:cNvSpPr>
          <p:nvPr>
            <p:ph type="pic" sz="quarter" idx="37" hasCustomPrompt="1"/>
          </p:nvPr>
        </p:nvSpPr>
        <p:spPr>
          <a:xfrm>
            <a:off x="6716763" y="2835770"/>
            <a:ext cx="1995141" cy="1186314"/>
          </a:xfrm>
          <a:solidFill>
            <a:schemeClr val="tx1"/>
          </a:solidFill>
        </p:spPr>
        <p:txBody>
          <a:bodyPr anchor="ctr" anchorCtr="0">
            <a:normAutofit/>
          </a:bodyPr>
          <a:lstStyle>
            <a:lvl1pPr marL="0" indent="0" algn="ctr">
              <a:buNone/>
              <a:defRPr sz="1000">
                <a:solidFill>
                  <a:schemeClr val="bg1"/>
                </a:solidFill>
              </a:defRPr>
            </a:lvl1pPr>
          </a:lstStyle>
          <a:p>
            <a:r>
              <a:rPr lang="en-GB" noProof="0"/>
              <a:t>Click here to add image</a:t>
            </a:r>
          </a:p>
        </p:txBody>
      </p:sp>
      <p:sp>
        <p:nvSpPr>
          <p:cNvPr id="47" name="Text Placeholder 13">
            <a:extLst>
              <a:ext uri="{FF2B5EF4-FFF2-40B4-BE49-F238E27FC236}">
                <a16:creationId xmlns:a16="http://schemas.microsoft.com/office/drawing/2014/main" id="{E52AD286-0BB3-4B3D-B2D8-42C6B39B132E}"/>
              </a:ext>
            </a:extLst>
          </p:cNvPr>
          <p:cNvSpPr>
            <a:spLocks noGrp="1"/>
          </p:cNvSpPr>
          <p:nvPr>
            <p:ph type="body" sz="quarter" idx="38"/>
          </p:nvPr>
        </p:nvSpPr>
        <p:spPr>
          <a:xfrm>
            <a:off x="6726174" y="4058047"/>
            <a:ext cx="1972282" cy="344394"/>
          </a:xfrm>
        </p:spPr>
        <p:txBody>
          <a:bodyPr>
            <a:normAutofit/>
          </a:bodyPr>
          <a:lstStyle>
            <a:lvl1pPr marL="0" indent="0">
              <a:spcAft>
                <a:spcPts val="0"/>
              </a:spcAft>
              <a:buFont typeface="Arial" panose="020B0604020202020204" pitchFamily="34" charset="0"/>
              <a:buNone/>
              <a:defRPr sz="900" b="0">
                <a:solidFill>
                  <a:schemeClr val="tx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26" name="Title 1">
            <a:extLst>
              <a:ext uri="{FF2B5EF4-FFF2-40B4-BE49-F238E27FC236}">
                <a16:creationId xmlns:a16="http://schemas.microsoft.com/office/drawing/2014/main" id="{15EA87D3-A7AB-64B1-3B32-822BFD0091F2}"/>
              </a:ext>
            </a:extLst>
          </p:cNvPr>
          <p:cNvSpPr>
            <a:spLocks noGrp="1"/>
          </p:cNvSpPr>
          <p:nvPr>
            <p:ph type="title"/>
          </p:nvPr>
        </p:nvSpPr>
        <p:spPr>
          <a:xfrm>
            <a:off x="406372" y="478393"/>
            <a:ext cx="8291660" cy="472368"/>
          </a:xfrm>
        </p:spPr>
        <p:txBody>
          <a:bodyPr wrap="square">
            <a:spAutoFit/>
          </a:bodyPr>
          <a:lstStyle>
            <a:lvl1pPr>
              <a:defRPr sz="3300">
                <a:solidFill>
                  <a:schemeClr val="tx1"/>
                </a:solidFill>
                <a:latin typeface="Arial" panose="020B0604020202020204" pitchFamily="34" charset="0"/>
                <a:ea typeface="Inter" panose="02000503000000020004" pitchFamily="2" charset="0"/>
              </a:defRPr>
            </a:lvl1pPr>
          </a:lstStyle>
          <a:p>
            <a:r>
              <a:rPr lang="en-US" noProof="0"/>
              <a:t>Click to edit Master title style</a:t>
            </a:r>
            <a:endParaRPr lang="en-GB" noProof="0"/>
          </a:p>
        </p:txBody>
      </p:sp>
      <p:sp>
        <p:nvSpPr>
          <p:cNvPr id="6" name="Text Placeholder 7">
            <a:extLst>
              <a:ext uri="{FF2B5EF4-FFF2-40B4-BE49-F238E27FC236}">
                <a16:creationId xmlns:a16="http://schemas.microsoft.com/office/drawing/2014/main" id="{313F9C25-08FE-7443-C85C-5AEBEE08E172}"/>
              </a:ext>
            </a:extLst>
          </p:cNvPr>
          <p:cNvSpPr>
            <a:spLocks noGrp="1"/>
          </p:cNvSpPr>
          <p:nvPr>
            <p:ph type="body" sz="quarter" idx="24"/>
          </p:nvPr>
        </p:nvSpPr>
        <p:spPr>
          <a:xfrm>
            <a:off x="406164" y="246144"/>
            <a:ext cx="8291660" cy="209645"/>
          </a:xfrm>
        </p:spPr>
        <p:txBody>
          <a:bodyPr lIns="18000">
            <a:noAutofit/>
          </a:bodyPr>
          <a:lstStyle>
            <a:lvl1pPr marL="0" indent="0">
              <a:spcAft>
                <a:spcPts val="0"/>
              </a:spcAft>
              <a:buFontTx/>
              <a:buNone/>
              <a:defRPr lang="en-US" sz="1000" b="0" kern="1200" baseline="0" noProof="0" dirty="0" smtClean="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2pPr>
            <a:lvl3pPr marL="719138"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3pPr>
            <a:lvl4pPr marL="1079500"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4pPr>
            <a:lvl5pPr marL="1439863" indent="0">
              <a:buFontTx/>
              <a:buNone/>
              <a:defRPr lang="en-GB" sz="12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71084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mall_Media_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6F770F-E7AE-68BF-A076-031DF7C6942F}"/>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5" name="Content Placeholder 7">
            <a:extLst>
              <a:ext uri="{FF2B5EF4-FFF2-40B4-BE49-F238E27FC236}">
                <a16:creationId xmlns:a16="http://schemas.microsoft.com/office/drawing/2014/main" id="{0B7D0393-4994-5256-5F9F-E5DD7580F73F}"/>
              </a:ext>
            </a:extLst>
          </p:cNvPr>
          <p:cNvSpPr>
            <a:spLocks noGrp="1"/>
          </p:cNvSpPr>
          <p:nvPr>
            <p:ph sz="quarter" idx="27"/>
          </p:nvPr>
        </p:nvSpPr>
        <p:spPr>
          <a:xfrm>
            <a:off x="400068" y="1341569"/>
            <a:ext cx="3012040" cy="2834283"/>
          </a:xfrm>
        </p:spPr>
        <p:txBody>
          <a:bodyPr>
            <a:normAutofit/>
          </a:bodyPr>
          <a:lstStyle>
            <a:lvl1pPr marL="18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6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2pPr>
            <a:lvl3pPr marL="54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3pPr>
            <a:lvl4pPr marL="72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4pPr>
            <a:lvl5pPr marL="900000" indent="-180000" algn="l" defTabSz="914400" rtl="0" eaLnBrk="1" latinLnBrk="0" hangingPunct="1">
              <a:spcBef>
                <a:spcPts val="0"/>
              </a:spcBef>
              <a:spcAft>
                <a:spcPts val="600"/>
              </a:spcAft>
              <a:buClr>
                <a:schemeClr val="tx1"/>
              </a:buClr>
              <a:buFont typeface="Arial" panose="020B0604020202020204" pitchFamily="34" charset="0"/>
              <a:buChar char="•"/>
              <a:defRPr lang="en-GB" sz="1400" b="0" kern="1200" baseline="0" dirty="0">
                <a:solidFill>
                  <a:srgbClr val="000000"/>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Media Placeholder 12">
            <a:extLst>
              <a:ext uri="{FF2B5EF4-FFF2-40B4-BE49-F238E27FC236}">
                <a16:creationId xmlns:a16="http://schemas.microsoft.com/office/drawing/2014/main" id="{5C18782C-DFE3-41F2-8214-FEE6B705B401}"/>
              </a:ext>
            </a:extLst>
          </p:cNvPr>
          <p:cNvSpPr>
            <a:spLocks noGrp="1"/>
          </p:cNvSpPr>
          <p:nvPr>
            <p:ph type="media" sz="quarter" idx="19" hasCustomPrompt="1"/>
          </p:nvPr>
        </p:nvSpPr>
        <p:spPr>
          <a:xfrm>
            <a:off x="3690004" y="1338582"/>
            <a:ext cx="5020308" cy="2823922"/>
          </a:xfrm>
          <a:solidFill>
            <a:schemeClr val="tx1"/>
          </a:solidFill>
        </p:spPr>
        <p:txBody>
          <a:bodyPr anchor="ctr" anchorCtr="0"/>
          <a:lstStyle>
            <a:lvl1pPr marL="0" indent="0" algn="ctr">
              <a:buNone/>
              <a:defRPr>
                <a:solidFill>
                  <a:schemeClr val="bg1"/>
                </a:solidFill>
              </a:defRPr>
            </a:lvl1pPr>
          </a:lstStyle>
          <a:p>
            <a:r>
              <a:rPr lang="en-GB" noProof="0"/>
              <a:t>Click to add media 16:9</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2" name="Title 1">
            <a:extLst>
              <a:ext uri="{FF2B5EF4-FFF2-40B4-BE49-F238E27FC236}">
                <a16:creationId xmlns:a16="http://schemas.microsoft.com/office/drawing/2014/main" id="{DA3B0DEA-F8C7-A1ED-8A2C-77244D7191E4}"/>
              </a:ext>
            </a:extLst>
          </p:cNvPr>
          <p:cNvSpPr>
            <a:spLocks noGrp="1"/>
          </p:cNvSpPr>
          <p:nvPr>
            <p:ph type="title"/>
          </p:nvPr>
        </p:nvSpPr>
        <p:spPr>
          <a:xfrm>
            <a:off x="406372" y="478393"/>
            <a:ext cx="8291660" cy="472368"/>
          </a:xfrm>
        </p:spPr>
        <p:txBody>
          <a:bodyPr wrap="square">
            <a:spAutoFit/>
          </a:bodyPr>
          <a:lstStyle>
            <a:lvl1pPr>
              <a:defRPr sz="3300">
                <a:solidFill>
                  <a:schemeClr val="tx1"/>
                </a:solidFill>
                <a:latin typeface="Arial" panose="020B0604020202020204" pitchFamily="34" charset="0"/>
                <a:ea typeface="Inter" panose="02000503000000020004" pitchFamily="2" charset="0"/>
              </a:defRPr>
            </a:lvl1pPr>
          </a:lstStyle>
          <a:p>
            <a:r>
              <a:rPr lang="en-US" noProof="0"/>
              <a:t>Click to edit Master title style</a:t>
            </a:r>
            <a:endParaRPr lang="en-GB" noProof="0"/>
          </a:p>
        </p:txBody>
      </p:sp>
      <p:sp>
        <p:nvSpPr>
          <p:cNvPr id="2" name="Text Placeholder 7">
            <a:extLst>
              <a:ext uri="{FF2B5EF4-FFF2-40B4-BE49-F238E27FC236}">
                <a16:creationId xmlns:a16="http://schemas.microsoft.com/office/drawing/2014/main" id="{ADDA0160-B559-6405-676A-4E82D2C9452B}"/>
              </a:ext>
            </a:extLst>
          </p:cNvPr>
          <p:cNvSpPr>
            <a:spLocks noGrp="1"/>
          </p:cNvSpPr>
          <p:nvPr>
            <p:ph type="body" sz="quarter" idx="24"/>
          </p:nvPr>
        </p:nvSpPr>
        <p:spPr>
          <a:xfrm>
            <a:off x="406164" y="246144"/>
            <a:ext cx="8291660" cy="209645"/>
          </a:xfrm>
        </p:spPr>
        <p:txBody>
          <a:bodyPr lIns="18000">
            <a:noAutofit/>
          </a:bodyPr>
          <a:lstStyle>
            <a:lvl1pPr marL="0" indent="0">
              <a:spcAft>
                <a:spcPts val="0"/>
              </a:spcAft>
              <a:buFontTx/>
              <a:buNone/>
              <a:defRPr lang="en-US" sz="1000" b="0" kern="1200" baseline="0" noProof="0" dirty="0" smtClean="0">
                <a:solidFill>
                  <a:schemeClr val="tx1"/>
                </a:solidFill>
                <a:latin typeface="Arial" panose="020B0604020202020204" pitchFamily="34" charset="0"/>
                <a:ea typeface="Inter" panose="02000503000000020004" pitchFamily="2" charset="0"/>
                <a:cs typeface="Arial" panose="020B0604020202020204" pitchFamily="34" charset="0"/>
              </a:defRPr>
            </a:lvl1pPr>
            <a:lvl2pPr marL="360362"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2pPr>
            <a:lvl3pPr marL="719138"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3pPr>
            <a:lvl4pPr marL="1079500" indent="0">
              <a:buFontTx/>
              <a:buNone/>
              <a:defRPr lang="en-US" sz="1200" b="0" kern="1200" baseline="0" dirty="0" smtClean="0">
                <a:solidFill>
                  <a:schemeClr val="tx1"/>
                </a:solidFill>
                <a:latin typeface="Arial" panose="020B0604020202020204" pitchFamily="34" charset="0"/>
                <a:ea typeface="Inter" panose="02000503000000020004" pitchFamily="2" charset="0"/>
                <a:cs typeface="Arial" panose="020B0604020202020204" pitchFamily="34" charset="0"/>
              </a:defRPr>
            </a:lvl4pPr>
            <a:lvl5pPr marL="1439863" indent="0">
              <a:buFontTx/>
              <a:buNone/>
              <a:defRPr lang="en-GB" sz="1200" b="0" kern="1200" baseline="0" dirty="0">
                <a:solidFill>
                  <a:schemeClr val="tx1"/>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9814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_Med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FDD101-3653-7559-C142-246FBCD2E433}"/>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3" name="Media Placeholder 12">
            <a:extLst>
              <a:ext uri="{FF2B5EF4-FFF2-40B4-BE49-F238E27FC236}">
                <a16:creationId xmlns:a16="http://schemas.microsoft.com/office/drawing/2014/main" id="{5C18782C-DFE3-41F2-8214-FEE6B705B401}"/>
              </a:ext>
            </a:extLst>
          </p:cNvPr>
          <p:cNvSpPr>
            <a:spLocks noGrp="1"/>
          </p:cNvSpPr>
          <p:nvPr>
            <p:ph type="media" sz="quarter" idx="19" hasCustomPrompt="1"/>
          </p:nvPr>
        </p:nvSpPr>
        <p:spPr>
          <a:xfrm>
            <a:off x="590424" y="-9303"/>
            <a:ext cx="7963152" cy="4487375"/>
          </a:xfrm>
          <a:solidFill>
            <a:schemeClr val="tx1"/>
          </a:solidFill>
        </p:spPr>
        <p:txBody>
          <a:bodyPr anchor="ctr" anchorCtr="0"/>
          <a:lstStyle>
            <a:lvl1pPr marL="0" indent="0" algn="ctr">
              <a:buNone/>
              <a:defRPr>
                <a:solidFill>
                  <a:schemeClr val="bg1"/>
                </a:solidFill>
              </a:defRPr>
            </a:lvl1pPr>
          </a:lstStyle>
          <a:p>
            <a:r>
              <a:rPr lang="en-GB" noProof="0"/>
              <a:t>Click to add media 16:9</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Tree>
    <p:extLst>
      <p:ext uri="{BB962C8B-B14F-4D97-AF65-F5344CB8AC3E}">
        <p14:creationId xmlns:p14="http://schemas.microsoft.com/office/powerpoint/2010/main" val="377146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line_Big_Picture">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865608FB-E667-47E5-A6DC-DB9D64DA2DC0}"/>
              </a:ext>
            </a:extLst>
          </p:cNvPr>
          <p:cNvSpPr>
            <a:spLocks noGrp="1"/>
          </p:cNvSpPr>
          <p:nvPr>
            <p:ph type="pic" sz="quarter" idx="21" hasCustomPrompt="1"/>
          </p:nvPr>
        </p:nvSpPr>
        <p:spPr>
          <a:xfrm>
            <a:off x="0" y="-2381"/>
            <a:ext cx="9144000" cy="4479923"/>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pic>
        <p:nvPicPr>
          <p:cNvPr id="2" name="Picture 1">
            <a:extLst>
              <a:ext uri="{FF2B5EF4-FFF2-40B4-BE49-F238E27FC236}">
                <a16:creationId xmlns:a16="http://schemas.microsoft.com/office/drawing/2014/main" id="{4CAF639F-E37A-8D5A-23DD-98D86046200B}"/>
              </a:ext>
            </a:extLst>
          </p:cNvPr>
          <p:cNvPicPr/>
          <p:nvPr userDrawn="1"/>
        </p:nvPicPr>
        <p:blipFill>
          <a:blip r:embed="rId2"/>
          <a:stretch>
            <a:fillRect/>
          </a:stretch>
        </p:blipFill>
        <p:spPr>
          <a:xfrm>
            <a:off x="4557713" y="4450868"/>
            <a:ext cx="28575" cy="28575"/>
          </a:xfrm>
          <a:prstGeom prst="rect">
            <a:avLst/>
          </a:prstGeom>
        </p:spPr>
      </p:pic>
      <p:sp>
        <p:nvSpPr>
          <p:cNvPr id="11" name="Picture Placeholder 6">
            <a:extLst>
              <a:ext uri="{FF2B5EF4-FFF2-40B4-BE49-F238E27FC236}">
                <a16:creationId xmlns:a16="http://schemas.microsoft.com/office/drawing/2014/main" id="{30859400-7D1E-67EB-3D19-4AA11E514B09}"/>
              </a:ext>
            </a:extLst>
          </p:cNvPr>
          <p:cNvSpPr>
            <a:spLocks noGrp="1"/>
          </p:cNvSpPr>
          <p:nvPr>
            <p:ph type="pic" sz="quarter" idx="27" hasCustomPrompt="1"/>
          </p:nvPr>
        </p:nvSpPr>
        <p:spPr>
          <a:xfrm>
            <a:off x="400726" y="2570137"/>
            <a:ext cx="1514475" cy="73179"/>
          </a:xfrm>
          <a:solidFill>
            <a:schemeClr val="bg1"/>
          </a:solidFill>
        </p:spPr>
        <p:txBody>
          <a:bodyPr>
            <a:normAutofit/>
          </a:bodyPr>
          <a:lstStyle>
            <a:lvl1pPr>
              <a:defRPr sz="100"/>
            </a:lvl1pPr>
          </a:lstStyle>
          <a:p>
            <a:r>
              <a:rPr lang="en-GB" noProof="0"/>
              <a:t> </a:t>
            </a:r>
          </a:p>
        </p:txBody>
      </p:sp>
      <p:sp>
        <p:nvSpPr>
          <p:cNvPr id="12" name="Text Placeholder 5">
            <a:extLst>
              <a:ext uri="{FF2B5EF4-FFF2-40B4-BE49-F238E27FC236}">
                <a16:creationId xmlns:a16="http://schemas.microsoft.com/office/drawing/2014/main" id="{CACCE1E7-EA5F-19D0-3742-60A8A83DA80D}"/>
              </a:ext>
            </a:extLst>
          </p:cNvPr>
          <p:cNvSpPr>
            <a:spLocks noGrp="1"/>
          </p:cNvSpPr>
          <p:nvPr>
            <p:ph type="body" sz="quarter" idx="26" hasCustomPrompt="1"/>
          </p:nvPr>
        </p:nvSpPr>
        <p:spPr>
          <a:xfrm>
            <a:off x="385488" y="2778563"/>
            <a:ext cx="4138614" cy="333425"/>
          </a:xfrm>
        </p:spPr>
        <p:txBody>
          <a:bodyPr>
            <a:spAutoFit/>
          </a:bodyPr>
          <a:lstStyle>
            <a:lvl1pPr marL="0" indent="0">
              <a:lnSpc>
                <a:spcPts val="2600"/>
              </a:lnSpc>
              <a:spcAft>
                <a:spcPts val="0"/>
              </a:spcAft>
              <a:buNone/>
              <a:defRPr sz="2400" b="1">
                <a:solidFill>
                  <a:schemeClr val="bg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GB" noProof="0"/>
              <a:t>One line text</a:t>
            </a:r>
          </a:p>
        </p:txBody>
      </p:sp>
      <p:sp>
        <p:nvSpPr>
          <p:cNvPr id="13" name="Picture Placeholder 6">
            <a:extLst>
              <a:ext uri="{FF2B5EF4-FFF2-40B4-BE49-F238E27FC236}">
                <a16:creationId xmlns:a16="http://schemas.microsoft.com/office/drawing/2014/main" id="{D37C2566-434A-8123-653B-E8FF7CC79A29}"/>
              </a:ext>
            </a:extLst>
          </p:cNvPr>
          <p:cNvSpPr>
            <a:spLocks noGrp="1"/>
          </p:cNvSpPr>
          <p:nvPr>
            <p:ph type="pic" sz="quarter" idx="28" hasCustomPrompt="1"/>
          </p:nvPr>
        </p:nvSpPr>
        <p:spPr>
          <a:xfrm>
            <a:off x="400725" y="3213778"/>
            <a:ext cx="1514475" cy="73179"/>
          </a:xfrm>
          <a:solidFill>
            <a:schemeClr val="bg1"/>
          </a:solidFill>
        </p:spPr>
        <p:txBody>
          <a:bodyPr>
            <a:normAutofit/>
          </a:bodyPr>
          <a:lstStyle>
            <a:lvl1pPr>
              <a:defRPr sz="100"/>
            </a:lvl1pPr>
          </a:lstStyle>
          <a:p>
            <a:r>
              <a:rPr lang="en-GB" noProof="0"/>
              <a:t> </a:t>
            </a:r>
          </a:p>
        </p:txBody>
      </p:sp>
    </p:spTree>
    <p:extLst>
      <p:ext uri="{BB962C8B-B14F-4D97-AF65-F5344CB8AC3E}">
        <p14:creationId xmlns:p14="http://schemas.microsoft.com/office/powerpoint/2010/main" val="243047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divider_1 line_Oran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70B702-8537-754A-C50C-E11AA5132F01}"/>
              </a:ext>
            </a:extLst>
          </p:cNvPr>
          <p:cNvSpPr/>
          <p:nvPr userDrawn="1"/>
        </p:nvSpPr>
        <p:spPr>
          <a:xfrm>
            <a:off x="0" y="0"/>
            <a:ext cx="9144000" cy="447992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Text Placeholder 6">
            <a:extLst>
              <a:ext uri="{FF2B5EF4-FFF2-40B4-BE49-F238E27FC236}">
                <a16:creationId xmlns:a16="http://schemas.microsoft.com/office/drawing/2014/main" id="{9945BD6D-C64E-429A-BFE6-D224DD5D588E}"/>
              </a:ext>
            </a:extLst>
          </p:cNvPr>
          <p:cNvSpPr>
            <a:spLocks noGrp="1"/>
          </p:cNvSpPr>
          <p:nvPr>
            <p:ph type="body" sz="quarter" idx="27" hasCustomPrompt="1"/>
          </p:nvPr>
        </p:nvSpPr>
        <p:spPr>
          <a:xfrm>
            <a:off x="403860" y="3100388"/>
            <a:ext cx="2644775" cy="215444"/>
          </a:xfrm>
        </p:spPr>
        <p:txBody>
          <a:bodyPr>
            <a:spAutoFit/>
          </a:bodyPr>
          <a:lstStyle>
            <a:lvl1pPr marL="0" indent="0">
              <a:spcAft>
                <a:spcPts val="0"/>
              </a:spcAft>
              <a:buNone/>
              <a:defRPr sz="1400">
                <a:solidFill>
                  <a:schemeClr val="bg1"/>
                </a:solidFill>
              </a:defRPr>
            </a:lvl1pPr>
            <a:lvl2pPr marL="360362" indent="0">
              <a:buNone/>
              <a:defRPr>
                <a:solidFill>
                  <a:schemeClr val="bg1"/>
                </a:solidFill>
              </a:defRPr>
            </a:lvl2pPr>
            <a:lvl3pPr marL="719138" indent="0">
              <a:buNone/>
              <a:defRPr>
                <a:solidFill>
                  <a:schemeClr val="bg1"/>
                </a:solidFill>
              </a:defRPr>
            </a:lvl3pPr>
            <a:lvl4pPr marL="1079500" indent="0">
              <a:buNone/>
              <a:defRPr>
                <a:solidFill>
                  <a:schemeClr val="bg1"/>
                </a:solidFill>
              </a:defRPr>
            </a:lvl4pPr>
            <a:lvl5pPr marL="1439863" indent="0">
              <a:buNone/>
              <a:defRPr>
                <a:solidFill>
                  <a:schemeClr val="bg1"/>
                </a:solidFill>
              </a:defRPr>
            </a:lvl5pPr>
          </a:lstStyle>
          <a:p>
            <a:pPr lvl="0"/>
            <a:r>
              <a:rPr lang="en-GB" noProof="0"/>
              <a:t>Add name, title</a:t>
            </a:r>
          </a:p>
        </p:txBody>
      </p:sp>
      <p:sp>
        <p:nvSpPr>
          <p:cNvPr id="21" name="Date Placeholder 2">
            <a:extLst>
              <a:ext uri="{FF2B5EF4-FFF2-40B4-BE49-F238E27FC236}">
                <a16:creationId xmlns:a16="http://schemas.microsoft.com/office/drawing/2014/main" id="{300483C5-8DA4-4B09-B011-702B3D31F65F}"/>
              </a:ext>
            </a:extLst>
          </p:cNvPr>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22" name="Footer Placeholder 3">
            <a:extLst>
              <a:ext uri="{FF2B5EF4-FFF2-40B4-BE49-F238E27FC236}">
                <a16:creationId xmlns:a16="http://schemas.microsoft.com/office/drawing/2014/main" id="{980DDF66-88E6-4EF2-8A9B-51F1DB869A81}"/>
              </a:ext>
            </a:extLst>
          </p:cNvPr>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23" name="Slide Number Placeholder 4">
            <a:extLst>
              <a:ext uri="{FF2B5EF4-FFF2-40B4-BE49-F238E27FC236}">
                <a16:creationId xmlns:a16="http://schemas.microsoft.com/office/drawing/2014/main" id="{CD952BEB-A6C5-4952-8AE0-37BC581C693C}"/>
              </a:ext>
            </a:extLst>
          </p:cNvPr>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grpSp>
        <p:nvGrpSpPr>
          <p:cNvPr id="9" name="Group 8">
            <a:extLst>
              <a:ext uri="{FF2B5EF4-FFF2-40B4-BE49-F238E27FC236}">
                <a16:creationId xmlns:a16="http://schemas.microsoft.com/office/drawing/2014/main" id="{0CC48919-5435-F5B4-9F7D-DFB8ED3C319C}"/>
              </a:ext>
            </a:extLst>
          </p:cNvPr>
          <p:cNvGrpSpPr/>
          <p:nvPr userDrawn="1"/>
        </p:nvGrpSpPr>
        <p:grpSpPr>
          <a:xfrm>
            <a:off x="399941" y="473911"/>
            <a:ext cx="1717927" cy="1290555"/>
            <a:chOff x="399941" y="473911"/>
            <a:chExt cx="2342198" cy="1290555"/>
          </a:xfrm>
        </p:grpSpPr>
        <p:sp>
          <p:nvSpPr>
            <p:cNvPr id="10" name="Rectangle 9">
              <a:extLst>
                <a:ext uri="{FF2B5EF4-FFF2-40B4-BE49-F238E27FC236}">
                  <a16:creationId xmlns:a16="http://schemas.microsoft.com/office/drawing/2014/main" id="{ACE13ED0-2565-0469-B126-9125B6C4D842}"/>
                </a:ext>
              </a:extLst>
            </p:cNvPr>
            <p:cNvSpPr/>
            <p:nvPr userDrawn="1"/>
          </p:nvSpPr>
          <p:spPr>
            <a:xfrm>
              <a:off x="403751" y="473911"/>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 name="Rectangle 2">
              <a:extLst>
                <a:ext uri="{FF2B5EF4-FFF2-40B4-BE49-F238E27FC236}">
                  <a16:creationId xmlns:a16="http://schemas.microsoft.com/office/drawing/2014/main" id="{EFE95923-208A-75E8-3875-EB3BD8DD061B}"/>
                </a:ext>
              </a:extLst>
            </p:cNvPr>
            <p:cNvSpPr/>
            <p:nvPr userDrawn="1"/>
          </p:nvSpPr>
          <p:spPr>
            <a:xfrm>
              <a:off x="399941" y="1626353"/>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sp>
        <p:nvSpPr>
          <p:cNvPr id="4" name="Title 1">
            <a:extLst>
              <a:ext uri="{FF2B5EF4-FFF2-40B4-BE49-F238E27FC236}">
                <a16:creationId xmlns:a16="http://schemas.microsoft.com/office/drawing/2014/main" id="{3BBF110A-2993-F094-C45F-23D0D0FA2195}"/>
              </a:ext>
            </a:extLst>
          </p:cNvPr>
          <p:cNvSpPr>
            <a:spLocks noGrp="1"/>
          </p:cNvSpPr>
          <p:nvPr>
            <p:ph type="title" hasCustomPrompt="1"/>
          </p:nvPr>
        </p:nvSpPr>
        <p:spPr>
          <a:xfrm>
            <a:off x="377189" y="847725"/>
            <a:ext cx="6144723" cy="626257"/>
          </a:xfrm>
        </p:spPr>
        <p:txBody>
          <a:bodyPr wrap="square">
            <a:spAutoFit/>
          </a:bodyPr>
          <a:lstStyle>
            <a:lvl1pPr marL="0" indent="0" algn="l" defTabSz="914400" rtl="0" eaLnBrk="1" latinLnBrk="0" hangingPunct="1">
              <a:lnSpc>
                <a:spcPts val="4600"/>
              </a:lnSpc>
              <a:spcBef>
                <a:spcPts val="0"/>
              </a:spcBef>
              <a:spcAft>
                <a:spcPts val="0"/>
              </a:spcAft>
              <a:buClr>
                <a:schemeClr val="tx1"/>
              </a:buClr>
              <a:buFont typeface="Arial" panose="020B0604020202020204" pitchFamily="34" charset="0"/>
              <a:buNone/>
              <a:defRPr lang="en-GB" sz="4400" b="1" kern="1200" baseline="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a:lnSpc>
                <a:spcPts val="4600"/>
              </a:lnSpc>
            </a:pPr>
            <a:r>
              <a:rPr lang="en-GB" sz="4400" b="1" noProof="0">
                <a:solidFill>
                  <a:schemeClr val="bg1"/>
                </a:solidFill>
                <a:ea typeface="Inter" panose="02000503000000020004" pitchFamily="2" charset="0"/>
              </a:rPr>
              <a:t>Cover/divider</a:t>
            </a:r>
          </a:p>
        </p:txBody>
      </p:sp>
    </p:spTree>
    <p:extLst>
      <p:ext uri="{BB962C8B-B14F-4D97-AF65-F5344CB8AC3E}">
        <p14:creationId xmlns:p14="http://schemas.microsoft.com/office/powerpoint/2010/main" val="398352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_lines_Big_Picture">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865608FB-E667-47E5-A6DC-DB9D64DA2DC0}"/>
              </a:ext>
            </a:extLst>
          </p:cNvPr>
          <p:cNvSpPr>
            <a:spLocks noGrp="1"/>
          </p:cNvSpPr>
          <p:nvPr>
            <p:ph type="pic" sz="quarter" idx="21" hasCustomPrompt="1"/>
          </p:nvPr>
        </p:nvSpPr>
        <p:spPr>
          <a:xfrm>
            <a:off x="0" y="-2381"/>
            <a:ext cx="9144000" cy="4479923"/>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7" name="Picture Placeholder 6">
            <a:extLst>
              <a:ext uri="{FF2B5EF4-FFF2-40B4-BE49-F238E27FC236}">
                <a16:creationId xmlns:a16="http://schemas.microsoft.com/office/drawing/2014/main" id="{26082765-28D8-49BA-FFEA-DA82F8911021}"/>
              </a:ext>
            </a:extLst>
          </p:cNvPr>
          <p:cNvSpPr>
            <a:spLocks noGrp="1"/>
          </p:cNvSpPr>
          <p:nvPr>
            <p:ph type="pic" sz="quarter" idx="27" hasCustomPrompt="1"/>
          </p:nvPr>
        </p:nvSpPr>
        <p:spPr>
          <a:xfrm>
            <a:off x="400306" y="2576861"/>
            <a:ext cx="1514475" cy="73179"/>
          </a:xfrm>
          <a:solidFill>
            <a:schemeClr val="bg1"/>
          </a:solidFill>
        </p:spPr>
        <p:txBody>
          <a:bodyPr>
            <a:normAutofit/>
          </a:bodyPr>
          <a:lstStyle>
            <a:lvl1pPr>
              <a:defRPr sz="100"/>
            </a:lvl1pPr>
          </a:lstStyle>
          <a:p>
            <a:r>
              <a:rPr lang="en-GB" noProof="0"/>
              <a:t> </a:t>
            </a:r>
          </a:p>
        </p:txBody>
      </p:sp>
      <p:sp>
        <p:nvSpPr>
          <p:cNvPr id="13" name="Picture Placeholder 6">
            <a:extLst>
              <a:ext uri="{FF2B5EF4-FFF2-40B4-BE49-F238E27FC236}">
                <a16:creationId xmlns:a16="http://schemas.microsoft.com/office/drawing/2014/main" id="{B718300A-BCAB-FB75-53C2-8E7DC2E649FB}"/>
              </a:ext>
            </a:extLst>
          </p:cNvPr>
          <p:cNvSpPr>
            <a:spLocks noGrp="1"/>
          </p:cNvSpPr>
          <p:nvPr>
            <p:ph type="pic" sz="quarter" idx="28" hasCustomPrompt="1"/>
          </p:nvPr>
        </p:nvSpPr>
        <p:spPr>
          <a:xfrm>
            <a:off x="400305" y="3568248"/>
            <a:ext cx="1514475" cy="73179"/>
          </a:xfrm>
          <a:solidFill>
            <a:schemeClr val="bg1"/>
          </a:solidFill>
        </p:spPr>
        <p:txBody>
          <a:bodyPr>
            <a:normAutofit/>
          </a:bodyPr>
          <a:lstStyle>
            <a:lvl1pPr>
              <a:defRPr sz="100"/>
            </a:lvl1pPr>
          </a:lstStyle>
          <a:p>
            <a:r>
              <a:rPr lang="en-GB" noProof="0"/>
              <a:t> </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pic>
        <p:nvPicPr>
          <p:cNvPr id="2" name="Picture 1">
            <a:extLst>
              <a:ext uri="{FF2B5EF4-FFF2-40B4-BE49-F238E27FC236}">
                <a16:creationId xmlns:a16="http://schemas.microsoft.com/office/drawing/2014/main" id="{8514B76F-BBD8-CDA4-FD9A-49521AA45F94}"/>
              </a:ext>
            </a:extLst>
          </p:cNvPr>
          <p:cNvPicPr/>
          <p:nvPr userDrawn="1"/>
        </p:nvPicPr>
        <p:blipFill>
          <a:blip r:embed="rId2"/>
          <a:stretch>
            <a:fillRect/>
          </a:stretch>
        </p:blipFill>
        <p:spPr>
          <a:xfrm>
            <a:off x="4557713" y="4450868"/>
            <a:ext cx="28575" cy="28575"/>
          </a:xfrm>
          <a:prstGeom prst="rect">
            <a:avLst/>
          </a:prstGeom>
        </p:spPr>
      </p:pic>
      <p:sp>
        <p:nvSpPr>
          <p:cNvPr id="22" name="Text Placeholder 5">
            <a:extLst>
              <a:ext uri="{FF2B5EF4-FFF2-40B4-BE49-F238E27FC236}">
                <a16:creationId xmlns:a16="http://schemas.microsoft.com/office/drawing/2014/main" id="{2C16E779-7821-4765-BD8F-A235DFE1DD85}"/>
              </a:ext>
            </a:extLst>
          </p:cNvPr>
          <p:cNvSpPr>
            <a:spLocks noGrp="1"/>
          </p:cNvSpPr>
          <p:nvPr>
            <p:ph type="body" sz="quarter" idx="26" hasCustomPrompt="1"/>
          </p:nvPr>
        </p:nvSpPr>
        <p:spPr>
          <a:xfrm>
            <a:off x="387780" y="2747335"/>
            <a:ext cx="4119292" cy="359073"/>
          </a:xfrm>
        </p:spPr>
        <p:txBody>
          <a:bodyPr>
            <a:spAutoFit/>
          </a:bodyPr>
          <a:lstStyle>
            <a:lvl1pPr marL="0" indent="0">
              <a:lnSpc>
                <a:spcPts val="2800"/>
              </a:lnSpc>
              <a:spcAft>
                <a:spcPts val="0"/>
              </a:spcAft>
              <a:buNone/>
              <a:defRPr sz="2400" b="1">
                <a:solidFill>
                  <a:schemeClr val="bg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GB" noProof="0"/>
              <a:t>Two lines text</a:t>
            </a:r>
          </a:p>
        </p:txBody>
      </p:sp>
    </p:spTree>
    <p:extLst>
      <p:ext uri="{BB962C8B-B14F-4D97-AF65-F5344CB8AC3E}">
        <p14:creationId xmlns:p14="http://schemas.microsoft.com/office/powerpoint/2010/main" val="102425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_line_Big_Picture">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865608FB-E667-47E5-A6DC-DB9D64DA2DC0}"/>
              </a:ext>
            </a:extLst>
          </p:cNvPr>
          <p:cNvSpPr>
            <a:spLocks noGrp="1"/>
          </p:cNvSpPr>
          <p:nvPr>
            <p:ph type="pic" sz="quarter" idx="21" hasCustomPrompt="1"/>
          </p:nvPr>
        </p:nvSpPr>
        <p:spPr>
          <a:xfrm>
            <a:off x="0" y="-2381"/>
            <a:ext cx="9144000" cy="4479923"/>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13" name="Picture Placeholder 6">
            <a:extLst>
              <a:ext uri="{FF2B5EF4-FFF2-40B4-BE49-F238E27FC236}">
                <a16:creationId xmlns:a16="http://schemas.microsoft.com/office/drawing/2014/main" id="{F8F6EF4A-AED6-551F-01EB-71C3EBCE9DA7}"/>
              </a:ext>
            </a:extLst>
          </p:cNvPr>
          <p:cNvSpPr>
            <a:spLocks noGrp="1"/>
          </p:cNvSpPr>
          <p:nvPr>
            <p:ph type="pic" sz="quarter" idx="27" hasCustomPrompt="1"/>
          </p:nvPr>
        </p:nvSpPr>
        <p:spPr>
          <a:xfrm>
            <a:off x="397174" y="2570137"/>
            <a:ext cx="1514475" cy="73179"/>
          </a:xfrm>
          <a:solidFill>
            <a:schemeClr val="bg1"/>
          </a:solidFill>
        </p:spPr>
        <p:txBody>
          <a:bodyPr>
            <a:normAutofit/>
          </a:bodyPr>
          <a:lstStyle>
            <a:lvl1pPr>
              <a:defRPr sz="100"/>
            </a:lvl1pPr>
          </a:lstStyle>
          <a:p>
            <a:r>
              <a:rPr lang="en-GB" noProof="0"/>
              <a:t> </a:t>
            </a:r>
          </a:p>
        </p:txBody>
      </p:sp>
      <p:sp>
        <p:nvSpPr>
          <p:cNvPr id="14" name="Picture Placeholder 6">
            <a:extLst>
              <a:ext uri="{FF2B5EF4-FFF2-40B4-BE49-F238E27FC236}">
                <a16:creationId xmlns:a16="http://schemas.microsoft.com/office/drawing/2014/main" id="{CC51D68A-EDF6-FE24-AD5E-22AD3166025B}"/>
              </a:ext>
            </a:extLst>
          </p:cNvPr>
          <p:cNvSpPr>
            <a:spLocks noGrp="1"/>
          </p:cNvSpPr>
          <p:nvPr>
            <p:ph type="pic" sz="quarter" idx="28" hasCustomPrompt="1"/>
          </p:nvPr>
        </p:nvSpPr>
        <p:spPr>
          <a:xfrm>
            <a:off x="397173" y="3924034"/>
            <a:ext cx="1514475" cy="73179"/>
          </a:xfrm>
          <a:solidFill>
            <a:schemeClr val="bg1"/>
          </a:solidFill>
        </p:spPr>
        <p:txBody>
          <a:bodyPr>
            <a:normAutofit/>
          </a:bodyPr>
          <a:lstStyle>
            <a:lvl1pPr>
              <a:defRPr sz="100"/>
            </a:lvl1pPr>
          </a:lstStyle>
          <a:p>
            <a:r>
              <a:rPr lang="en-GB" noProof="0"/>
              <a:t> </a:t>
            </a:r>
          </a:p>
        </p:txBody>
      </p:sp>
      <p:sp>
        <p:nvSpPr>
          <p:cNvPr id="22" name="Text Placeholder 5">
            <a:extLst>
              <a:ext uri="{FF2B5EF4-FFF2-40B4-BE49-F238E27FC236}">
                <a16:creationId xmlns:a16="http://schemas.microsoft.com/office/drawing/2014/main" id="{2C16E779-7821-4765-BD8F-A235DFE1DD85}"/>
              </a:ext>
            </a:extLst>
          </p:cNvPr>
          <p:cNvSpPr>
            <a:spLocks noGrp="1"/>
          </p:cNvSpPr>
          <p:nvPr>
            <p:ph type="body" sz="quarter" idx="26" hasCustomPrompt="1"/>
          </p:nvPr>
        </p:nvSpPr>
        <p:spPr>
          <a:xfrm>
            <a:off x="387782" y="2753685"/>
            <a:ext cx="4138614" cy="359073"/>
          </a:xfrm>
        </p:spPr>
        <p:txBody>
          <a:bodyPr>
            <a:spAutoFit/>
          </a:bodyPr>
          <a:lstStyle>
            <a:lvl1pPr marL="0" indent="0">
              <a:lnSpc>
                <a:spcPts val="2800"/>
              </a:lnSpc>
              <a:spcAft>
                <a:spcPts val="0"/>
              </a:spcAft>
              <a:buNone/>
              <a:defRPr sz="2400" b="1">
                <a:solidFill>
                  <a:schemeClr val="bg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GB" noProof="0"/>
              <a:t>Three lines text</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pic>
        <p:nvPicPr>
          <p:cNvPr id="2" name="Picture 1">
            <a:extLst>
              <a:ext uri="{FF2B5EF4-FFF2-40B4-BE49-F238E27FC236}">
                <a16:creationId xmlns:a16="http://schemas.microsoft.com/office/drawing/2014/main" id="{FCB7C307-3D70-4313-715C-DAAD440BA44C}"/>
              </a:ext>
            </a:extLst>
          </p:cNvPr>
          <p:cNvPicPr/>
          <p:nvPr userDrawn="1"/>
        </p:nvPicPr>
        <p:blipFill>
          <a:blip r:embed="rId2"/>
          <a:stretch>
            <a:fillRect/>
          </a:stretch>
        </p:blipFill>
        <p:spPr>
          <a:xfrm>
            <a:off x="4557713" y="4450868"/>
            <a:ext cx="28575" cy="28575"/>
          </a:xfrm>
          <a:prstGeom prst="rect">
            <a:avLst/>
          </a:prstGeom>
        </p:spPr>
      </p:pic>
    </p:spTree>
    <p:extLst>
      <p:ext uri="{BB962C8B-B14F-4D97-AF65-F5344CB8AC3E}">
        <p14:creationId xmlns:p14="http://schemas.microsoft.com/office/powerpoint/2010/main" val="69059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_line_Big_Picture">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865608FB-E667-47E5-A6DC-DB9D64DA2DC0}"/>
              </a:ext>
            </a:extLst>
          </p:cNvPr>
          <p:cNvSpPr>
            <a:spLocks noGrp="1"/>
          </p:cNvSpPr>
          <p:nvPr>
            <p:ph type="pic" sz="quarter" idx="21" hasCustomPrompt="1"/>
          </p:nvPr>
        </p:nvSpPr>
        <p:spPr>
          <a:xfrm>
            <a:off x="0" y="-2381"/>
            <a:ext cx="9144000" cy="4479923"/>
          </a:xfrm>
          <a:solidFill>
            <a:schemeClr val="tx1"/>
          </a:solidFill>
        </p:spPr>
        <p:txBody>
          <a:bodyPr anchor="ctr" anchorCtr="0"/>
          <a:lstStyle>
            <a:lvl1pPr marL="0" indent="0" algn="ctr">
              <a:buNone/>
              <a:defRPr>
                <a:solidFill>
                  <a:schemeClr val="bg1"/>
                </a:solidFill>
              </a:defRPr>
            </a:lvl1pPr>
          </a:lstStyle>
          <a:p>
            <a:r>
              <a:rPr lang="en-GB" noProof="0"/>
              <a:t>Click here to add image</a:t>
            </a:r>
          </a:p>
        </p:txBody>
      </p:sp>
      <p:sp>
        <p:nvSpPr>
          <p:cNvPr id="11" name="Picture Placeholder 6">
            <a:extLst>
              <a:ext uri="{FF2B5EF4-FFF2-40B4-BE49-F238E27FC236}">
                <a16:creationId xmlns:a16="http://schemas.microsoft.com/office/drawing/2014/main" id="{B3AF754E-418B-5E32-EF7A-DAE20C8988F6}"/>
              </a:ext>
            </a:extLst>
          </p:cNvPr>
          <p:cNvSpPr>
            <a:spLocks noGrp="1"/>
          </p:cNvSpPr>
          <p:nvPr>
            <p:ph type="pic" sz="quarter" idx="27" hasCustomPrompt="1"/>
          </p:nvPr>
        </p:nvSpPr>
        <p:spPr>
          <a:xfrm>
            <a:off x="397176" y="2184539"/>
            <a:ext cx="1514475" cy="73179"/>
          </a:xfrm>
          <a:solidFill>
            <a:schemeClr val="bg1"/>
          </a:solidFill>
        </p:spPr>
        <p:txBody>
          <a:bodyPr>
            <a:normAutofit/>
          </a:bodyPr>
          <a:lstStyle>
            <a:lvl1pPr>
              <a:defRPr sz="100"/>
            </a:lvl1pPr>
          </a:lstStyle>
          <a:p>
            <a:r>
              <a:rPr lang="en-GB" noProof="0"/>
              <a:t> </a:t>
            </a:r>
          </a:p>
        </p:txBody>
      </p:sp>
      <p:sp>
        <p:nvSpPr>
          <p:cNvPr id="12" name="Picture Placeholder 6">
            <a:extLst>
              <a:ext uri="{FF2B5EF4-FFF2-40B4-BE49-F238E27FC236}">
                <a16:creationId xmlns:a16="http://schemas.microsoft.com/office/drawing/2014/main" id="{9475548F-23AA-18E2-3D2B-7AF8F4459D14}"/>
              </a:ext>
            </a:extLst>
          </p:cNvPr>
          <p:cNvSpPr>
            <a:spLocks noGrp="1"/>
          </p:cNvSpPr>
          <p:nvPr>
            <p:ph type="pic" sz="quarter" idx="28" hasCustomPrompt="1"/>
          </p:nvPr>
        </p:nvSpPr>
        <p:spPr>
          <a:xfrm>
            <a:off x="397175" y="3889518"/>
            <a:ext cx="1514475" cy="73179"/>
          </a:xfrm>
          <a:solidFill>
            <a:schemeClr val="bg1"/>
          </a:solidFill>
        </p:spPr>
        <p:txBody>
          <a:bodyPr>
            <a:normAutofit/>
          </a:bodyPr>
          <a:lstStyle>
            <a:lvl1pPr>
              <a:defRPr sz="100"/>
            </a:lvl1pPr>
          </a:lstStyle>
          <a:p>
            <a:r>
              <a:rPr lang="en-GB" noProof="0"/>
              <a:t> </a:t>
            </a:r>
          </a:p>
        </p:txBody>
      </p:sp>
      <p:sp>
        <p:nvSpPr>
          <p:cNvPr id="3" name="Date Placeholder 2"/>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pic>
        <p:nvPicPr>
          <p:cNvPr id="2" name="Picture 1">
            <a:extLst>
              <a:ext uri="{FF2B5EF4-FFF2-40B4-BE49-F238E27FC236}">
                <a16:creationId xmlns:a16="http://schemas.microsoft.com/office/drawing/2014/main" id="{8A338FFB-FDB0-BD58-313F-445A382F360B}"/>
              </a:ext>
            </a:extLst>
          </p:cNvPr>
          <p:cNvPicPr/>
          <p:nvPr userDrawn="1"/>
        </p:nvPicPr>
        <p:blipFill>
          <a:blip r:embed="rId2"/>
          <a:stretch>
            <a:fillRect/>
          </a:stretch>
        </p:blipFill>
        <p:spPr>
          <a:xfrm>
            <a:off x="4557713" y="4450868"/>
            <a:ext cx="28575" cy="28575"/>
          </a:xfrm>
          <a:prstGeom prst="rect">
            <a:avLst/>
          </a:prstGeom>
        </p:spPr>
      </p:pic>
      <p:sp>
        <p:nvSpPr>
          <p:cNvPr id="22" name="Text Placeholder 5">
            <a:extLst>
              <a:ext uri="{FF2B5EF4-FFF2-40B4-BE49-F238E27FC236}">
                <a16:creationId xmlns:a16="http://schemas.microsoft.com/office/drawing/2014/main" id="{2C16E779-7821-4765-BD8F-A235DFE1DD85}"/>
              </a:ext>
            </a:extLst>
          </p:cNvPr>
          <p:cNvSpPr>
            <a:spLocks noGrp="1"/>
          </p:cNvSpPr>
          <p:nvPr>
            <p:ph type="body" sz="quarter" idx="26" hasCustomPrompt="1"/>
          </p:nvPr>
        </p:nvSpPr>
        <p:spPr>
          <a:xfrm>
            <a:off x="375255" y="2364450"/>
            <a:ext cx="4138614" cy="359073"/>
          </a:xfrm>
        </p:spPr>
        <p:txBody>
          <a:bodyPr>
            <a:spAutoFit/>
          </a:bodyPr>
          <a:lstStyle>
            <a:lvl1pPr marL="0" indent="0">
              <a:lnSpc>
                <a:spcPts val="2800"/>
              </a:lnSpc>
              <a:spcAft>
                <a:spcPts val="0"/>
              </a:spcAft>
              <a:buNone/>
              <a:defRPr sz="2400" b="1">
                <a:solidFill>
                  <a:schemeClr val="bg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GB" noProof="0"/>
              <a:t>Four lines text</a:t>
            </a:r>
          </a:p>
        </p:txBody>
      </p:sp>
    </p:spTree>
    <p:extLst>
      <p:ext uri="{BB962C8B-B14F-4D97-AF65-F5344CB8AC3E}">
        <p14:creationId xmlns:p14="http://schemas.microsoft.com/office/powerpoint/2010/main" val="320944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One line_Color_tex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8B3E50-D088-338A-52B3-170EEBDC0761}"/>
              </a:ext>
            </a:extLst>
          </p:cNvPr>
          <p:cNvSpPr/>
          <p:nvPr userDrawn="1"/>
        </p:nvSpPr>
        <p:spPr>
          <a:xfrm>
            <a:off x="0" y="0"/>
            <a:ext cx="9144000" cy="447992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5" name="Rectangle 14">
            <a:extLst>
              <a:ext uri="{FF2B5EF4-FFF2-40B4-BE49-F238E27FC236}">
                <a16:creationId xmlns:a16="http://schemas.microsoft.com/office/drawing/2014/main" id="{924E6310-C872-00E5-C3A3-3868550B4C55}"/>
              </a:ext>
            </a:extLst>
          </p:cNvPr>
          <p:cNvSpPr/>
          <p:nvPr userDrawn="1"/>
        </p:nvSpPr>
        <p:spPr>
          <a:xfrm>
            <a:off x="-1" y="-2"/>
            <a:ext cx="4557351" cy="447992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22" name="Rectangle 21">
            <a:extLst>
              <a:ext uri="{FF2B5EF4-FFF2-40B4-BE49-F238E27FC236}">
                <a16:creationId xmlns:a16="http://schemas.microsoft.com/office/drawing/2014/main" id="{1C564E64-3079-E829-7CD3-A402635707B0}"/>
              </a:ext>
            </a:extLst>
          </p:cNvPr>
          <p:cNvSpPr/>
          <p:nvPr userDrawn="1"/>
        </p:nvSpPr>
        <p:spPr>
          <a:xfrm>
            <a:off x="397067" y="473334"/>
            <a:ext cx="1514475"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23" name="Rectangle 22">
            <a:extLst>
              <a:ext uri="{FF2B5EF4-FFF2-40B4-BE49-F238E27FC236}">
                <a16:creationId xmlns:a16="http://schemas.microsoft.com/office/drawing/2014/main" id="{D1E5F132-E951-3C81-166F-46E03EF17453}"/>
              </a:ext>
            </a:extLst>
          </p:cNvPr>
          <p:cNvSpPr/>
          <p:nvPr userDrawn="1"/>
        </p:nvSpPr>
        <p:spPr>
          <a:xfrm>
            <a:off x="397067" y="1531890"/>
            <a:ext cx="1514475"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 name="Date Placeholder 2"/>
          <p:cNvSpPr>
            <a:spLocks noGrp="1"/>
          </p:cNvSpPr>
          <p:nvPr userDrawn="1">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userDrawn="1">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userDrawn="1">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2" name="Title 1">
            <a:extLst>
              <a:ext uri="{FF2B5EF4-FFF2-40B4-BE49-F238E27FC236}">
                <a16:creationId xmlns:a16="http://schemas.microsoft.com/office/drawing/2014/main" id="{9B3C189B-14FC-110B-28B1-A61AF08908B4}"/>
              </a:ext>
            </a:extLst>
          </p:cNvPr>
          <p:cNvSpPr>
            <a:spLocks noGrp="1"/>
          </p:cNvSpPr>
          <p:nvPr>
            <p:ph type="title" hasCustomPrompt="1"/>
          </p:nvPr>
        </p:nvSpPr>
        <p:spPr>
          <a:xfrm>
            <a:off x="378017" y="823451"/>
            <a:ext cx="3876846" cy="574961"/>
          </a:xfrm>
        </p:spPr>
        <p:txBody>
          <a:bodyPr wrap="square">
            <a:spAutoFit/>
          </a:bodyPr>
          <a:lstStyle>
            <a:lvl1pPr marL="0" indent="0" algn="l" defTabSz="914400" rtl="0" eaLnBrk="1" latinLnBrk="0" hangingPunct="1">
              <a:lnSpc>
                <a:spcPts val="4200"/>
              </a:lnSpc>
              <a:spcBef>
                <a:spcPts val="0"/>
              </a:spcBef>
              <a:spcAft>
                <a:spcPts val="0"/>
              </a:spcAft>
              <a:buClr>
                <a:schemeClr val="tx1"/>
              </a:buClr>
              <a:buFont typeface="Arial" panose="020B0604020202020204" pitchFamily="34" charset="0"/>
              <a:buNone/>
              <a:defRPr lang="da-DK" sz="4000" b="1" kern="1200" cap="none" baseline="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marL="0" lvl="0" indent="0" algn="l" defTabSz="914400" rtl="0" eaLnBrk="1" latinLnBrk="0" hangingPunct="1">
              <a:lnSpc>
                <a:spcPts val="4200"/>
              </a:lnSpc>
              <a:spcBef>
                <a:spcPts val="0"/>
              </a:spcBef>
              <a:spcAft>
                <a:spcPts val="0"/>
              </a:spcAft>
              <a:buClr>
                <a:schemeClr val="tx1"/>
              </a:buClr>
              <a:buFont typeface="Arial" panose="020B0604020202020204" pitchFamily="34" charset="0"/>
              <a:buNone/>
            </a:pPr>
            <a:r>
              <a:rPr lang="en-GB" noProof="0"/>
              <a:t>One line title</a:t>
            </a:r>
          </a:p>
        </p:txBody>
      </p:sp>
      <p:sp>
        <p:nvSpPr>
          <p:cNvPr id="25" name="Text Placeholder 24">
            <a:extLst>
              <a:ext uri="{FF2B5EF4-FFF2-40B4-BE49-F238E27FC236}">
                <a16:creationId xmlns:a16="http://schemas.microsoft.com/office/drawing/2014/main" id="{0E092453-5965-FDA2-0A21-4130B98AD081}"/>
              </a:ext>
            </a:extLst>
          </p:cNvPr>
          <p:cNvSpPr>
            <a:spLocks noGrp="1"/>
          </p:cNvSpPr>
          <p:nvPr>
            <p:ph type="body" sz="quarter" idx="29"/>
          </p:nvPr>
        </p:nvSpPr>
        <p:spPr>
          <a:xfrm>
            <a:off x="377654" y="2368550"/>
            <a:ext cx="3876846" cy="1854200"/>
          </a:xfrm>
        </p:spPr>
        <p:txBody>
          <a:bodyPr>
            <a:normAutofit/>
          </a:bodyPr>
          <a:lstStyle>
            <a:lvl1pPr marL="0" indent="0">
              <a:spcAft>
                <a:spcPts val="0"/>
              </a:spcAft>
              <a:buNone/>
              <a:defRPr sz="1400">
                <a:solidFill>
                  <a:schemeClr val="bg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7" name="Text Placeholder 17">
            <a:extLst>
              <a:ext uri="{FF2B5EF4-FFF2-40B4-BE49-F238E27FC236}">
                <a16:creationId xmlns:a16="http://schemas.microsoft.com/office/drawing/2014/main" id="{34121351-22B5-5C16-36BD-7DFF576FD4C0}"/>
              </a:ext>
            </a:extLst>
          </p:cNvPr>
          <p:cNvSpPr>
            <a:spLocks noGrp="1"/>
          </p:cNvSpPr>
          <p:nvPr>
            <p:ph type="body" sz="quarter" idx="28"/>
          </p:nvPr>
        </p:nvSpPr>
        <p:spPr>
          <a:xfrm>
            <a:off x="4835525" y="473075"/>
            <a:ext cx="3876675" cy="276999"/>
          </a:xfrm>
        </p:spPr>
        <p:txBody>
          <a:bodyPr>
            <a:spAutoFit/>
          </a:bodyPr>
          <a:lstStyle>
            <a:lvl1pPr marL="0" indent="0">
              <a:spcAft>
                <a:spcPts val="0"/>
              </a:spcAft>
              <a:buNone/>
              <a:defRPr sz="1800" b="1"/>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9" name="Content Placeholder 7">
            <a:extLst>
              <a:ext uri="{FF2B5EF4-FFF2-40B4-BE49-F238E27FC236}">
                <a16:creationId xmlns:a16="http://schemas.microsoft.com/office/drawing/2014/main" id="{0BF3D4F3-3648-6E43-46AE-261A913D1D52}"/>
              </a:ext>
            </a:extLst>
          </p:cNvPr>
          <p:cNvSpPr>
            <a:spLocks noGrp="1"/>
          </p:cNvSpPr>
          <p:nvPr>
            <p:ph sz="quarter" idx="27"/>
          </p:nvPr>
        </p:nvSpPr>
        <p:spPr>
          <a:xfrm>
            <a:off x="4835525" y="902208"/>
            <a:ext cx="3876675" cy="3382771"/>
          </a:xfrm>
        </p:spPr>
        <p:txBody>
          <a:bodyPr tIns="0">
            <a:normAutofit/>
          </a:bodyPr>
          <a:lstStyle>
            <a:lvl1pPr marL="18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6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2pPr>
            <a:lvl3pPr marL="54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3pPr>
            <a:lvl4pPr marL="72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4pPr>
            <a:lvl5pPr marL="900000" indent="-180000" algn="l" defTabSz="914400" rtl="0" eaLnBrk="1" latinLnBrk="0" hangingPunct="1">
              <a:spcBef>
                <a:spcPts val="0"/>
              </a:spcBef>
              <a:spcAft>
                <a:spcPts val="600"/>
              </a:spcAft>
              <a:buClr>
                <a:schemeClr val="tx1"/>
              </a:buClr>
              <a:buFont typeface="Arial" panose="020B0604020202020204" pitchFamily="34" charset="0"/>
              <a:buChar char="•"/>
              <a:defRPr lang="en-GB" sz="1400" b="0" kern="1200" baseline="0" dirty="0">
                <a:solidFill>
                  <a:srgbClr val="000000"/>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28085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lines_Color_tex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8B3E50-D088-338A-52B3-170EEBDC0761}"/>
              </a:ext>
            </a:extLst>
          </p:cNvPr>
          <p:cNvSpPr/>
          <p:nvPr userDrawn="1"/>
        </p:nvSpPr>
        <p:spPr>
          <a:xfrm>
            <a:off x="0" y="0"/>
            <a:ext cx="9144000" cy="4479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5" name="Rectangle 14">
            <a:extLst>
              <a:ext uri="{FF2B5EF4-FFF2-40B4-BE49-F238E27FC236}">
                <a16:creationId xmlns:a16="http://schemas.microsoft.com/office/drawing/2014/main" id="{924E6310-C872-00E5-C3A3-3868550B4C55}"/>
              </a:ext>
            </a:extLst>
          </p:cNvPr>
          <p:cNvSpPr/>
          <p:nvPr userDrawn="1"/>
        </p:nvSpPr>
        <p:spPr>
          <a:xfrm>
            <a:off x="-1" y="-2"/>
            <a:ext cx="4557351" cy="447992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22" name="Rectangle 21">
            <a:extLst>
              <a:ext uri="{FF2B5EF4-FFF2-40B4-BE49-F238E27FC236}">
                <a16:creationId xmlns:a16="http://schemas.microsoft.com/office/drawing/2014/main" id="{1C564E64-3079-E829-7CD3-A402635707B0}"/>
              </a:ext>
            </a:extLst>
          </p:cNvPr>
          <p:cNvSpPr/>
          <p:nvPr userDrawn="1"/>
        </p:nvSpPr>
        <p:spPr>
          <a:xfrm>
            <a:off x="400199" y="473334"/>
            <a:ext cx="1514475"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 name="Date Placeholder 2"/>
          <p:cNvSpPr>
            <a:spLocks noGrp="1"/>
          </p:cNvSpPr>
          <p:nvPr userDrawn="1">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userDrawn="1">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userDrawn="1">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1" name="Text Placeholder 17">
            <a:extLst>
              <a:ext uri="{FF2B5EF4-FFF2-40B4-BE49-F238E27FC236}">
                <a16:creationId xmlns:a16="http://schemas.microsoft.com/office/drawing/2014/main" id="{20D9B8E9-DEB6-5B17-E39D-65FBCDE1BC6E}"/>
              </a:ext>
            </a:extLst>
          </p:cNvPr>
          <p:cNvSpPr>
            <a:spLocks noGrp="1"/>
          </p:cNvSpPr>
          <p:nvPr>
            <p:ph type="body" sz="quarter" idx="28"/>
          </p:nvPr>
        </p:nvSpPr>
        <p:spPr>
          <a:xfrm>
            <a:off x="4835525" y="473075"/>
            <a:ext cx="3876675" cy="276999"/>
          </a:xfrm>
        </p:spPr>
        <p:txBody>
          <a:bodyPr>
            <a:spAutoFit/>
          </a:bodyPr>
          <a:lstStyle>
            <a:lvl1pPr marL="0" indent="0">
              <a:spcAft>
                <a:spcPts val="0"/>
              </a:spcAft>
              <a:buNone/>
              <a:defRPr sz="1800" b="1"/>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16" name="Title 1">
            <a:extLst>
              <a:ext uri="{FF2B5EF4-FFF2-40B4-BE49-F238E27FC236}">
                <a16:creationId xmlns:a16="http://schemas.microsoft.com/office/drawing/2014/main" id="{1FEFE01C-214F-8A11-8450-51141E7E5C32}"/>
              </a:ext>
            </a:extLst>
          </p:cNvPr>
          <p:cNvSpPr>
            <a:spLocks noGrp="1"/>
          </p:cNvSpPr>
          <p:nvPr>
            <p:ph type="title" hasCustomPrompt="1"/>
          </p:nvPr>
        </p:nvSpPr>
        <p:spPr>
          <a:xfrm>
            <a:off x="378017" y="823451"/>
            <a:ext cx="3876846" cy="574961"/>
          </a:xfrm>
        </p:spPr>
        <p:txBody>
          <a:bodyPr wrap="square">
            <a:spAutoFit/>
          </a:bodyPr>
          <a:lstStyle>
            <a:lvl1pPr marL="0" indent="0" algn="l" defTabSz="914400" rtl="0" eaLnBrk="1" latinLnBrk="0" hangingPunct="1">
              <a:lnSpc>
                <a:spcPts val="4200"/>
              </a:lnSpc>
              <a:spcBef>
                <a:spcPts val="0"/>
              </a:spcBef>
              <a:spcAft>
                <a:spcPts val="0"/>
              </a:spcAft>
              <a:buClr>
                <a:schemeClr val="tx1"/>
              </a:buClr>
              <a:buFont typeface="Arial" panose="020B0604020202020204" pitchFamily="34" charset="0"/>
              <a:buNone/>
              <a:defRPr lang="da-DK" sz="4000" b="1" kern="1200" cap="none" baseline="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marL="0" lvl="0" indent="0" algn="l" defTabSz="914400" rtl="0" eaLnBrk="1" latinLnBrk="0" hangingPunct="1">
              <a:lnSpc>
                <a:spcPts val="4200"/>
              </a:lnSpc>
              <a:spcBef>
                <a:spcPts val="0"/>
              </a:spcBef>
              <a:spcAft>
                <a:spcPts val="0"/>
              </a:spcAft>
              <a:buClr>
                <a:schemeClr val="tx1"/>
              </a:buClr>
              <a:buFont typeface="Arial" panose="020B0604020202020204" pitchFamily="34" charset="0"/>
              <a:buNone/>
            </a:pPr>
            <a:r>
              <a:rPr lang="en-GB" noProof="0"/>
              <a:t>Two lines title</a:t>
            </a:r>
          </a:p>
        </p:txBody>
      </p:sp>
      <p:sp>
        <p:nvSpPr>
          <p:cNvPr id="17" name="Rectangle 16">
            <a:extLst>
              <a:ext uri="{FF2B5EF4-FFF2-40B4-BE49-F238E27FC236}">
                <a16:creationId xmlns:a16="http://schemas.microsoft.com/office/drawing/2014/main" id="{98B5DA08-5A35-97B0-90DC-E1B702A06F6E}"/>
              </a:ext>
            </a:extLst>
          </p:cNvPr>
          <p:cNvSpPr/>
          <p:nvPr userDrawn="1"/>
        </p:nvSpPr>
        <p:spPr>
          <a:xfrm>
            <a:off x="400199" y="2081265"/>
            <a:ext cx="1514475"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8" name="Text Placeholder 24">
            <a:extLst>
              <a:ext uri="{FF2B5EF4-FFF2-40B4-BE49-F238E27FC236}">
                <a16:creationId xmlns:a16="http://schemas.microsoft.com/office/drawing/2014/main" id="{3DA2D5C2-8D5E-85B9-DE76-CE5E7ED99668}"/>
              </a:ext>
            </a:extLst>
          </p:cNvPr>
          <p:cNvSpPr>
            <a:spLocks noGrp="1"/>
          </p:cNvSpPr>
          <p:nvPr>
            <p:ph type="body" sz="quarter" idx="29"/>
          </p:nvPr>
        </p:nvSpPr>
        <p:spPr>
          <a:xfrm>
            <a:off x="377654" y="3041650"/>
            <a:ext cx="3876846" cy="1181100"/>
          </a:xfrm>
        </p:spPr>
        <p:txBody>
          <a:bodyPr>
            <a:normAutofit/>
          </a:bodyPr>
          <a:lstStyle>
            <a:lvl1pPr marL="0" indent="0">
              <a:spcAft>
                <a:spcPts val="0"/>
              </a:spcAft>
              <a:buNone/>
              <a:defRPr sz="1400">
                <a:solidFill>
                  <a:schemeClr val="bg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8" name="Content Placeholder 7">
            <a:extLst>
              <a:ext uri="{FF2B5EF4-FFF2-40B4-BE49-F238E27FC236}">
                <a16:creationId xmlns:a16="http://schemas.microsoft.com/office/drawing/2014/main" id="{8ECA764E-8FF3-09DF-3354-03EC1058D90E}"/>
              </a:ext>
            </a:extLst>
          </p:cNvPr>
          <p:cNvSpPr>
            <a:spLocks noGrp="1"/>
          </p:cNvSpPr>
          <p:nvPr>
            <p:ph sz="quarter" idx="27"/>
          </p:nvPr>
        </p:nvSpPr>
        <p:spPr>
          <a:xfrm>
            <a:off x="4835525" y="902208"/>
            <a:ext cx="3876675" cy="3382771"/>
          </a:xfrm>
        </p:spPr>
        <p:txBody>
          <a:bodyPr tIns="0">
            <a:normAutofit/>
          </a:bodyPr>
          <a:lstStyle>
            <a:lvl1pPr marL="18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6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2pPr>
            <a:lvl3pPr marL="54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3pPr>
            <a:lvl4pPr marL="72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4pPr>
            <a:lvl5pPr marL="900000" indent="-180000" algn="l" defTabSz="914400" rtl="0" eaLnBrk="1" latinLnBrk="0" hangingPunct="1">
              <a:spcBef>
                <a:spcPts val="0"/>
              </a:spcBef>
              <a:spcAft>
                <a:spcPts val="600"/>
              </a:spcAft>
              <a:buClr>
                <a:schemeClr val="tx1"/>
              </a:buClr>
              <a:buFont typeface="Arial" panose="020B0604020202020204" pitchFamily="34" charset="0"/>
              <a:buChar char="•"/>
              <a:defRPr lang="en-GB" sz="1400" b="0" kern="1200" baseline="0" dirty="0">
                <a:solidFill>
                  <a:srgbClr val="000000"/>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3776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o lines_Color_tex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8B3E50-D088-338A-52B3-170EEBDC0761}"/>
              </a:ext>
            </a:extLst>
          </p:cNvPr>
          <p:cNvSpPr/>
          <p:nvPr userDrawn="1"/>
        </p:nvSpPr>
        <p:spPr>
          <a:xfrm>
            <a:off x="0" y="0"/>
            <a:ext cx="9144000" cy="4479925"/>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5" name="Rectangle 14">
            <a:extLst>
              <a:ext uri="{FF2B5EF4-FFF2-40B4-BE49-F238E27FC236}">
                <a16:creationId xmlns:a16="http://schemas.microsoft.com/office/drawing/2014/main" id="{924E6310-C872-00E5-C3A3-3868550B4C55}"/>
              </a:ext>
            </a:extLst>
          </p:cNvPr>
          <p:cNvSpPr/>
          <p:nvPr userDrawn="1"/>
        </p:nvSpPr>
        <p:spPr>
          <a:xfrm>
            <a:off x="-1" y="-2"/>
            <a:ext cx="4557351" cy="447992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22" name="Rectangle 21">
            <a:extLst>
              <a:ext uri="{FF2B5EF4-FFF2-40B4-BE49-F238E27FC236}">
                <a16:creationId xmlns:a16="http://schemas.microsoft.com/office/drawing/2014/main" id="{1C564E64-3079-E829-7CD3-A402635707B0}"/>
              </a:ext>
            </a:extLst>
          </p:cNvPr>
          <p:cNvSpPr/>
          <p:nvPr userDrawn="1"/>
        </p:nvSpPr>
        <p:spPr>
          <a:xfrm>
            <a:off x="400199" y="473334"/>
            <a:ext cx="1514475"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23" name="Rectangle 22">
            <a:extLst>
              <a:ext uri="{FF2B5EF4-FFF2-40B4-BE49-F238E27FC236}">
                <a16:creationId xmlns:a16="http://schemas.microsoft.com/office/drawing/2014/main" id="{D1E5F132-E951-3C81-166F-46E03EF17453}"/>
              </a:ext>
            </a:extLst>
          </p:cNvPr>
          <p:cNvSpPr/>
          <p:nvPr userDrawn="1"/>
        </p:nvSpPr>
        <p:spPr>
          <a:xfrm>
            <a:off x="400199" y="2081265"/>
            <a:ext cx="1514475"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 name="Date Placeholder 2"/>
          <p:cNvSpPr>
            <a:spLocks noGrp="1"/>
          </p:cNvSpPr>
          <p:nvPr userDrawn="1">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userDrawn="1">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userDrawn="1">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1" name="Text Placeholder 17">
            <a:extLst>
              <a:ext uri="{FF2B5EF4-FFF2-40B4-BE49-F238E27FC236}">
                <a16:creationId xmlns:a16="http://schemas.microsoft.com/office/drawing/2014/main" id="{EE4CC4BC-55F5-CF15-BF75-38068B92A767}"/>
              </a:ext>
            </a:extLst>
          </p:cNvPr>
          <p:cNvSpPr>
            <a:spLocks noGrp="1"/>
          </p:cNvSpPr>
          <p:nvPr>
            <p:ph type="body" sz="quarter" idx="28"/>
          </p:nvPr>
        </p:nvSpPr>
        <p:spPr>
          <a:xfrm>
            <a:off x="4835525" y="473075"/>
            <a:ext cx="3876675" cy="276999"/>
          </a:xfrm>
        </p:spPr>
        <p:txBody>
          <a:bodyPr>
            <a:spAutoFit/>
          </a:bodyPr>
          <a:lstStyle>
            <a:lvl1pPr marL="0" indent="0">
              <a:spcAft>
                <a:spcPts val="0"/>
              </a:spcAft>
              <a:buNone/>
              <a:defRPr sz="1800" b="1"/>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12" name="Title 1">
            <a:extLst>
              <a:ext uri="{FF2B5EF4-FFF2-40B4-BE49-F238E27FC236}">
                <a16:creationId xmlns:a16="http://schemas.microsoft.com/office/drawing/2014/main" id="{6D997DB7-5790-B514-C85D-DA8A6758A377}"/>
              </a:ext>
            </a:extLst>
          </p:cNvPr>
          <p:cNvSpPr>
            <a:spLocks noGrp="1"/>
          </p:cNvSpPr>
          <p:nvPr>
            <p:ph type="title" hasCustomPrompt="1"/>
          </p:nvPr>
        </p:nvSpPr>
        <p:spPr>
          <a:xfrm>
            <a:off x="378017" y="823451"/>
            <a:ext cx="3876846" cy="574961"/>
          </a:xfrm>
        </p:spPr>
        <p:txBody>
          <a:bodyPr wrap="square">
            <a:spAutoFit/>
          </a:bodyPr>
          <a:lstStyle>
            <a:lvl1pPr marL="0" indent="0" algn="l" defTabSz="914400" rtl="0" eaLnBrk="1" latinLnBrk="0" hangingPunct="1">
              <a:lnSpc>
                <a:spcPts val="4200"/>
              </a:lnSpc>
              <a:spcBef>
                <a:spcPts val="0"/>
              </a:spcBef>
              <a:spcAft>
                <a:spcPts val="0"/>
              </a:spcAft>
              <a:buClr>
                <a:schemeClr val="tx1"/>
              </a:buClr>
              <a:buFont typeface="Arial" panose="020B0604020202020204" pitchFamily="34" charset="0"/>
              <a:buNone/>
              <a:defRPr lang="da-DK" sz="4000" b="1" kern="1200" cap="none" baseline="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marL="0" lvl="0" indent="0" algn="l" defTabSz="914400" rtl="0" eaLnBrk="1" latinLnBrk="0" hangingPunct="1">
              <a:lnSpc>
                <a:spcPts val="4200"/>
              </a:lnSpc>
              <a:spcBef>
                <a:spcPts val="0"/>
              </a:spcBef>
              <a:spcAft>
                <a:spcPts val="0"/>
              </a:spcAft>
              <a:buClr>
                <a:schemeClr val="tx1"/>
              </a:buClr>
              <a:buFont typeface="Arial" panose="020B0604020202020204" pitchFamily="34" charset="0"/>
              <a:buNone/>
            </a:pPr>
            <a:r>
              <a:rPr lang="en-GB" noProof="0"/>
              <a:t>Two lines title</a:t>
            </a:r>
          </a:p>
        </p:txBody>
      </p:sp>
      <p:sp>
        <p:nvSpPr>
          <p:cNvPr id="16" name="Text Placeholder 24">
            <a:extLst>
              <a:ext uri="{FF2B5EF4-FFF2-40B4-BE49-F238E27FC236}">
                <a16:creationId xmlns:a16="http://schemas.microsoft.com/office/drawing/2014/main" id="{32AA564E-8FA9-CADA-AC4C-7232E1ED0B54}"/>
              </a:ext>
            </a:extLst>
          </p:cNvPr>
          <p:cNvSpPr>
            <a:spLocks noGrp="1"/>
          </p:cNvSpPr>
          <p:nvPr>
            <p:ph type="body" sz="quarter" idx="29"/>
          </p:nvPr>
        </p:nvSpPr>
        <p:spPr>
          <a:xfrm>
            <a:off x="377654" y="2902230"/>
            <a:ext cx="3876846" cy="1320519"/>
          </a:xfrm>
        </p:spPr>
        <p:txBody>
          <a:bodyPr>
            <a:normAutofit/>
          </a:bodyPr>
          <a:lstStyle>
            <a:lvl1pPr marL="0" indent="0">
              <a:spcAft>
                <a:spcPts val="0"/>
              </a:spcAft>
              <a:buNone/>
              <a:defRPr sz="1400">
                <a:solidFill>
                  <a:schemeClr val="bg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8" name="Content Placeholder 7">
            <a:extLst>
              <a:ext uri="{FF2B5EF4-FFF2-40B4-BE49-F238E27FC236}">
                <a16:creationId xmlns:a16="http://schemas.microsoft.com/office/drawing/2014/main" id="{0AB86A08-294A-819E-439A-D57D49D6875B}"/>
              </a:ext>
            </a:extLst>
          </p:cNvPr>
          <p:cNvSpPr>
            <a:spLocks noGrp="1"/>
          </p:cNvSpPr>
          <p:nvPr>
            <p:ph sz="quarter" idx="27"/>
          </p:nvPr>
        </p:nvSpPr>
        <p:spPr>
          <a:xfrm>
            <a:off x="4835525" y="902208"/>
            <a:ext cx="3876675" cy="3382771"/>
          </a:xfrm>
        </p:spPr>
        <p:txBody>
          <a:bodyPr tIns="0">
            <a:normAutofit/>
          </a:bodyPr>
          <a:lstStyle>
            <a:lvl1pPr marL="18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6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2pPr>
            <a:lvl3pPr marL="54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3pPr>
            <a:lvl4pPr marL="72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4pPr>
            <a:lvl5pPr marL="900000" indent="-180000" algn="l" defTabSz="914400" rtl="0" eaLnBrk="1" latinLnBrk="0" hangingPunct="1">
              <a:spcBef>
                <a:spcPts val="0"/>
              </a:spcBef>
              <a:spcAft>
                <a:spcPts val="600"/>
              </a:spcAft>
              <a:buClr>
                <a:schemeClr val="tx1"/>
              </a:buClr>
              <a:buFont typeface="Arial" panose="020B0604020202020204" pitchFamily="34" charset="0"/>
              <a:buChar char="•"/>
              <a:defRPr lang="en-GB" sz="1400" b="0" kern="1200" baseline="0" dirty="0">
                <a:solidFill>
                  <a:srgbClr val="000000"/>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85235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hree lines_Color_tex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D071FC-8D07-A827-2346-A665EF3C2772}"/>
              </a:ext>
            </a:extLst>
          </p:cNvPr>
          <p:cNvSpPr/>
          <p:nvPr userDrawn="1"/>
        </p:nvSpPr>
        <p:spPr>
          <a:xfrm>
            <a:off x="0" y="0"/>
            <a:ext cx="9144000" cy="4479925"/>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7" name="Rectangle 16">
            <a:extLst>
              <a:ext uri="{FF2B5EF4-FFF2-40B4-BE49-F238E27FC236}">
                <a16:creationId xmlns:a16="http://schemas.microsoft.com/office/drawing/2014/main" id="{1B451104-8292-D6D6-0DB3-ABB115E66FBD}"/>
              </a:ext>
            </a:extLst>
          </p:cNvPr>
          <p:cNvSpPr/>
          <p:nvPr userDrawn="1"/>
        </p:nvSpPr>
        <p:spPr>
          <a:xfrm>
            <a:off x="-1" y="-2"/>
            <a:ext cx="4557351" cy="447992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21" name="Rectangle 20">
            <a:extLst>
              <a:ext uri="{FF2B5EF4-FFF2-40B4-BE49-F238E27FC236}">
                <a16:creationId xmlns:a16="http://schemas.microsoft.com/office/drawing/2014/main" id="{9EEB20A9-1AA9-B996-2A02-DC2EB48EA7FA}"/>
              </a:ext>
            </a:extLst>
          </p:cNvPr>
          <p:cNvSpPr/>
          <p:nvPr userDrawn="1"/>
        </p:nvSpPr>
        <p:spPr>
          <a:xfrm>
            <a:off x="395288" y="469900"/>
            <a:ext cx="1514475"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22" name="Rectangle 21">
            <a:extLst>
              <a:ext uri="{FF2B5EF4-FFF2-40B4-BE49-F238E27FC236}">
                <a16:creationId xmlns:a16="http://schemas.microsoft.com/office/drawing/2014/main" id="{2E5AC1F4-4AE1-BFD4-8127-AFD6023EE2EC}"/>
              </a:ext>
            </a:extLst>
          </p:cNvPr>
          <p:cNvSpPr/>
          <p:nvPr userDrawn="1"/>
        </p:nvSpPr>
        <p:spPr>
          <a:xfrm>
            <a:off x="395288" y="2595056"/>
            <a:ext cx="1514475"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 name="Date Placeholder 2"/>
          <p:cNvSpPr>
            <a:spLocks noGrp="1"/>
          </p:cNvSpPr>
          <p:nvPr userDrawn="1">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4" name="Footer Placeholder 3"/>
          <p:cNvSpPr>
            <a:spLocks noGrp="1"/>
          </p:cNvSpPr>
          <p:nvPr userDrawn="1">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5" name="Slide Number Placeholder 4"/>
          <p:cNvSpPr>
            <a:spLocks noGrp="1"/>
          </p:cNvSpPr>
          <p:nvPr userDrawn="1">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10" name="Text Placeholder 17">
            <a:extLst>
              <a:ext uri="{FF2B5EF4-FFF2-40B4-BE49-F238E27FC236}">
                <a16:creationId xmlns:a16="http://schemas.microsoft.com/office/drawing/2014/main" id="{DBADCE91-EFEC-8D1C-3A07-A2050CA22B75}"/>
              </a:ext>
            </a:extLst>
          </p:cNvPr>
          <p:cNvSpPr>
            <a:spLocks noGrp="1"/>
          </p:cNvSpPr>
          <p:nvPr>
            <p:ph type="body" sz="quarter" idx="28"/>
          </p:nvPr>
        </p:nvSpPr>
        <p:spPr>
          <a:xfrm>
            <a:off x="4835525" y="473075"/>
            <a:ext cx="3876675" cy="276999"/>
          </a:xfrm>
        </p:spPr>
        <p:txBody>
          <a:bodyPr wrap="square">
            <a:spAutoFit/>
          </a:bodyPr>
          <a:lstStyle>
            <a:lvl1pPr marL="0" indent="0">
              <a:spcAft>
                <a:spcPts val="0"/>
              </a:spcAft>
              <a:buNone/>
              <a:defRPr sz="1800" b="1"/>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11" name="Title 1">
            <a:extLst>
              <a:ext uri="{FF2B5EF4-FFF2-40B4-BE49-F238E27FC236}">
                <a16:creationId xmlns:a16="http://schemas.microsoft.com/office/drawing/2014/main" id="{D47185F3-E524-4E34-BF4C-38F58D24850D}"/>
              </a:ext>
            </a:extLst>
          </p:cNvPr>
          <p:cNvSpPr>
            <a:spLocks noGrp="1"/>
          </p:cNvSpPr>
          <p:nvPr>
            <p:ph type="title" hasCustomPrompt="1"/>
          </p:nvPr>
        </p:nvSpPr>
        <p:spPr>
          <a:xfrm>
            <a:off x="378017" y="823451"/>
            <a:ext cx="3876846" cy="574961"/>
          </a:xfrm>
        </p:spPr>
        <p:txBody>
          <a:bodyPr wrap="square">
            <a:spAutoFit/>
          </a:bodyPr>
          <a:lstStyle>
            <a:lvl1pPr marL="0" indent="0" algn="l" defTabSz="914400" rtl="0" eaLnBrk="1" latinLnBrk="0" hangingPunct="1">
              <a:lnSpc>
                <a:spcPts val="4200"/>
              </a:lnSpc>
              <a:spcBef>
                <a:spcPts val="0"/>
              </a:spcBef>
              <a:spcAft>
                <a:spcPts val="0"/>
              </a:spcAft>
              <a:buClr>
                <a:schemeClr val="tx1"/>
              </a:buClr>
              <a:buFont typeface="Arial" panose="020B0604020202020204" pitchFamily="34" charset="0"/>
              <a:buNone/>
              <a:defRPr lang="da-DK" sz="4000" b="1" kern="1200" cap="none" baseline="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marL="0" lvl="0" indent="0" algn="l" defTabSz="914400" rtl="0" eaLnBrk="1" latinLnBrk="0" hangingPunct="1">
              <a:lnSpc>
                <a:spcPts val="4200"/>
              </a:lnSpc>
              <a:spcBef>
                <a:spcPts val="0"/>
              </a:spcBef>
              <a:spcAft>
                <a:spcPts val="0"/>
              </a:spcAft>
              <a:buClr>
                <a:schemeClr val="tx1"/>
              </a:buClr>
              <a:buFont typeface="Arial" panose="020B0604020202020204" pitchFamily="34" charset="0"/>
              <a:buNone/>
            </a:pPr>
            <a:r>
              <a:rPr lang="en-GB" noProof="0"/>
              <a:t>Three lines title</a:t>
            </a:r>
          </a:p>
        </p:txBody>
      </p:sp>
      <p:sp>
        <p:nvSpPr>
          <p:cNvPr id="12" name="Text Placeholder 24">
            <a:extLst>
              <a:ext uri="{FF2B5EF4-FFF2-40B4-BE49-F238E27FC236}">
                <a16:creationId xmlns:a16="http://schemas.microsoft.com/office/drawing/2014/main" id="{6FEE720E-9CDA-DA03-1AB9-E69F116A8926}"/>
              </a:ext>
            </a:extLst>
          </p:cNvPr>
          <p:cNvSpPr>
            <a:spLocks noGrp="1"/>
          </p:cNvSpPr>
          <p:nvPr>
            <p:ph type="body" sz="quarter" idx="29"/>
          </p:nvPr>
        </p:nvSpPr>
        <p:spPr>
          <a:xfrm>
            <a:off x="377654" y="3460750"/>
            <a:ext cx="3876846" cy="762000"/>
          </a:xfrm>
        </p:spPr>
        <p:txBody>
          <a:bodyPr>
            <a:normAutofit/>
          </a:bodyPr>
          <a:lstStyle>
            <a:lvl1pPr marL="0" indent="0">
              <a:spcAft>
                <a:spcPts val="0"/>
              </a:spcAft>
              <a:buNone/>
              <a:defRPr sz="1400">
                <a:solidFill>
                  <a:schemeClr val="bg1"/>
                </a:solidFill>
              </a:defRPr>
            </a:lvl1pPr>
            <a:lvl2pPr marL="360362" indent="0">
              <a:buNone/>
              <a:defRPr/>
            </a:lvl2pPr>
            <a:lvl3pPr marL="719138" indent="0">
              <a:buNone/>
              <a:defRPr/>
            </a:lvl3pPr>
            <a:lvl4pPr marL="1079500" indent="0">
              <a:buNone/>
              <a:defRPr/>
            </a:lvl4pPr>
            <a:lvl5pPr marL="1439863" indent="0">
              <a:buNone/>
              <a:defRPr/>
            </a:lvl5pPr>
          </a:lstStyle>
          <a:p>
            <a:pPr lvl="0"/>
            <a:r>
              <a:rPr lang="en-US" noProof="0"/>
              <a:t>Click to edit Master text styles</a:t>
            </a:r>
          </a:p>
        </p:txBody>
      </p:sp>
      <p:sp>
        <p:nvSpPr>
          <p:cNvPr id="6" name="Content Placeholder 7">
            <a:extLst>
              <a:ext uri="{FF2B5EF4-FFF2-40B4-BE49-F238E27FC236}">
                <a16:creationId xmlns:a16="http://schemas.microsoft.com/office/drawing/2014/main" id="{25105E34-6B7A-C6A1-B792-C0A64A4BF90A}"/>
              </a:ext>
            </a:extLst>
          </p:cNvPr>
          <p:cNvSpPr>
            <a:spLocks noGrp="1"/>
          </p:cNvSpPr>
          <p:nvPr>
            <p:ph sz="quarter" idx="27"/>
          </p:nvPr>
        </p:nvSpPr>
        <p:spPr>
          <a:xfrm>
            <a:off x="4835525" y="902208"/>
            <a:ext cx="3876675" cy="3382771"/>
          </a:xfrm>
        </p:spPr>
        <p:txBody>
          <a:bodyPr tIns="0">
            <a:normAutofit/>
          </a:bodyPr>
          <a:lstStyle>
            <a:lvl1pPr marL="18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6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2pPr>
            <a:lvl3pPr marL="54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3pPr>
            <a:lvl4pPr marL="720000" indent="-180000" algn="l" defTabSz="914400" rtl="0" eaLnBrk="1" latinLnBrk="0" hangingPunct="1">
              <a:spcBef>
                <a:spcPts val="0"/>
              </a:spcBef>
              <a:spcAft>
                <a:spcPts val="600"/>
              </a:spcAft>
              <a:buClr>
                <a:schemeClr val="tx1"/>
              </a:buClr>
              <a:buFont typeface="Arial" panose="020B0604020202020204" pitchFamily="34" charset="0"/>
              <a:buChar char="•"/>
              <a:defRPr lang="en-US" sz="1400" b="0" kern="1200" baseline="0" dirty="0" smtClean="0">
                <a:solidFill>
                  <a:srgbClr val="000000"/>
                </a:solidFill>
                <a:latin typeface="Arial" panose="020B0604020202020204" pitchFamily="34" charset="0"/>
                <a:ea typeface="Inter" panose="02000503000000020004" pitchFamily="2" charset="0"/>
                <a:cs typeface="Arial" panose="020B0604020202020204" pitchFamily="34" charset="0"/>
              </a:defRPr>
            </a:lvl4pPr>
            <a:lvl5pPr marL="900000" indent="-180000" algn="l" defTabSz="914400" rtl="0" eaLnBrk="1" latinLnBrk="0" hangingPunct="1">
              <a:spcBef>
                <a:spcPts val="0"/>
              </a:spcBef>
              <a:spcAft>
                <a:spcPts val="600"/>
              </a:spcAft>
              <a:buClr>
                <a:schemeClr val="tx1"/>
              </a:buClr>
              <a:buFont typeface="Arial" panose="020B0604020202020204" pitchFamily="34" charset="0"/>
              <a:buChar char="•"/>
              <a:defRPr lang="en-GB" sz="1400" b="0" kern="1200" baseline="0" dirty="0">
                <a:solidFill>
                  <a:srgbClr val="000000"/>
                </a:solidFill>
                <a:latin typeface="Arial" panose="020B0604020202020204" pitchFamily="34" charset="0"/>
                <a:ea typeface="Inter" panose="02000503000000020004" pitchFamily="2"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07602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68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tro_Orang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86224" y="4722338"/>
            <a:ext cx="1958203" cy="66824"/>
          </a:xfrm>
        </p:spPr>
        <p:txBody>
          <a:bodyPr/>
          <a:lstStyle>
            <a:lvl1pPr>
              <a:defRPr baseline="0">
                <a:solidFill>
                  <a:schemeClr val="tx1"/>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5" name="Footer Placeholder 4"/>
          <p:cNvSpPr>
            <a:spLocks noGrp="1"/>
          </p:cNvSpPr>
          <p:nvPr>
            <p:ph type="ftr" sz="quarter" idx="11"/>
          </p:nvPr>
        </p:nvSpPr>
        <p:spPr>
          <a:xfrm>
            <a:off x="586224" y="4798729"/>
            <a:ext cx="1958203" cy="68838"/>
          </a:xfrm>
        </p:spPr>
        <p:txBody>
          <a:bodyPr/>
          <a:lstStyle>
            <a:lvl1pPr>
              <a:defRPr baseline="0">
                <a:solidFill>
                  <a:schemeClr val="tx1"/>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6" name="Slide Number Placeholder 5"/>
          <p:cNvSpPr>
            <a:spLocks noGrp="1"/>
          </p:cNvSpPr>
          <p:nvPr>
            <p:ph type="sldNum" sz="quarter" idx="12"/>
          </p:nvPr>
        </p:nvSpPr>
        <p:spPr>
          <a:xfrm>
            <a:off x="130774" y="4603009"/>
            <a:ext cx="408316" cy="379563"/>
          </a:xfrm>
        </p:spPr>
        <p:txBody>
          <a:bodyPr/>
          <a:lstStyle>
            <a:lvl1pPr>
              <a:defRPr baseline="0">
                <a:solidFill>
                  <a:schemeClr val="tx1"/>
                </a:solidFill>
                <a:latin typeface="Inter Light" panose="02000503000000020004" pitchFamily="2" charset="0"/>
                <a:ea typeface="Inter Light" panose="02000503000000020004" pitchFamily="2" charset="0"/>
              </a:defRPr>
            </a:lvl1pPr>
          </a:lstStyle>
          <a:p>
            <a:fld id="{59EDCC4F-61B3-445B-AC6F-14CA4635A88D}" type="slidenum">
              <a:rPr lang="en-GB" noProof="0" smtClean="0"/>
              <a:pPr/>
              <a:t>‹#›</a:t>
            </a:fld>
            <a:endParaRPr lang="en-GB" noProof="0"/>
          </a:p>
        </p:txBody>
      </p:sp>
      <p:sp>
        <p:nvSpPr>
          <p:cNvPr id="7" name="Rectangle 6">
            <a:extLst>
              <a:ext uri="{FF2B5EF4-FFF2-40B4-BE49-F238E27FC236}">
                <a16:creationId xmlns:a16="http://schemas.microsoft.com/office/drawing/2014/main" id="{6183C34B-9EC8-035C-3ED3-EE2049C4CCC6}"/>
              </a:ext>
            </a:extLst>
          </p:cNvPr>
          <p:cNvSpPr/>
          <p:nvPr userDrawn="1"/>
        </p:nvSpPr>
        <p:spPr>
          <a:xfrm>
            <a:off x="0" y="1"/>
            <a:ext cx="9144000" cy="448180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nvGrpSpPr>
          <p:cNvPr id="2" name="Group 1">
            <a:extLst>
              <a:ext uri="{FF2B5EF4-FFF2-40B4-BE49-F238E27FC236}">
                <a16:creationId xmlns:a16="http://schemas.microsoft.com/office/drawing/2014/main" id="{432F21EB-28ED-ECE8-F371-CA9C59E3D81A}"/>
              </a:ext>
            </a:extLst>
          </p:cNvPr>
          <p:cNvGrpSpPr/>
          <p:nvPr userDrawn="1"/>
        </p:nvGrpSpPr>
        <p:grpSpPr>
          <a:xfrm>
            <a:off x="398621" y="1064061"/>
            <a:ext cx="1960531" cy="1389457"/>
            <a:chOff x="398621" y="1064061"/>
            <a:chExt cx="1960531" cy="1389457"/>
          </a:xfrm>
        </p:grpSpPr>
        <p:sp>
          <p:nvSpPr>
            <p:cNvPr id="9" name="Rectangle 8">
              <a:extLst>
                <a:ext uri="{FF2B5EF4-FFF2-40B4-BE49-F238E27FC236}">
                  <a16:creationId xmlns:a16="http://schemas.microsoft.com/office/drawing/2014/main" id="{73DC7617-8D5F-BFC6-C014-5CB8256D0D30}"/>
                </a:ext>
              </a:extLst>
            </p:cNvPr>
            <p:cNvSpPr/>
            <p:nvPr userDrawn="1"/>
          </p:nvSpPr>
          <p:spPr>
            <a:xfrm>
              <a:off x="398621" y="2281208"/>
              <a:ext cx="1960531" cy="17231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2" name="Rectangle 11">
              <a:extLst>
                <a:ext uri="{FF2B5EF4-FFF2-40B4-BE49-F238E27FC236}">
                  <a16:creationId xmlns:a16="http://schemas.microsoft.com/office/drawing/2014/main" id="{FC1D5A02-BF97-9EB4-C6D1-6F98BB0312F3}"/>
                </a:ext>
              </a:extLst>
            </p:cNvPr>
            <p:cNvSpPr/>
            <p:nvPr userDrawn="1"/>
          </p:nvSpPr>
          <p:spPr>
            <a:xfrm>
              <a:off x="398621" y="1064061"/>
              <a:ext cx="1960531" cy="17231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sp>
        <p:nvSpPr>
          <p:cNvPr id="8" name="Title 7">
            <a:extLst>
              <a:ext uri="{FF2B5EF4-FFF2-40B4-BE49-F238E27FC236}">
                <a16:creationId xmlns:a16="http://schemas.microsoft.com/office/drawing/2014/main" id="{1813508F-7671-6B2D-F84F-E515EB6AFA80}"/>
              </a:ext>
            </a:extLst>
          </p:cNvPr>
          <p:cNvSpPr>
            <a:spLocks noGrp="1"/>
          </p:cNvSpPr>
          <p:nvPr>
            <p:ph type="title" hasCustomPrompt="1"/>
          </p:nvPr>
        </p:nvSpPr>
        <p:spPr>
          <a:xfrm>
            <a:off x="374107" y="1420394"/>
            <a:ext cx="5423443" cy="728849"/>
          </a:xfrm>
        </p:spPr>
        <p:txBody>
          <a:bodyPr wrap="square">
            <a:spAutoFit/>
          </a:bodyPr>
          <a:lstStyle>
            <a:lvl1pPr>
              <a:lnSpc>
                <a:spcPts val="5400"/>
              </a:lnSpc>
              <a:defRPr sz="5200" kern="0" baseline="0">
                <a:solidFill>
                  <a:schemeClr val="bg1"/>
                </a:solidFill>
              </a:defRPr>
            </a:lvl1pPr>
          </a:lstStyle>
          <a:p>
            <a:r>
              <a:rPr lang="en-GB" noProof="0"/>
              <a:t>Insert outro text</a:t>
            </a:r>
          </a:p>
        </p:txBody>
      </p:sp>
    </p:spTree>
    <p:extLst>
      <p:ext uri="{BB962C8B-B14F-4D97-AF65-F5344CB8AC3E}">
        <p14:creationId xmlns:p14="http://schemas.microsoft.com/office/powerpoint/2010/main" val="95022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tro_Aubergin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86224" y="4722338"/>
            <a:ext cx="1958203" cy="66824"/>
          </a:xfrm>
        </p:spPr>
        <p:txBody>
          <a:bodyPr/>
          <a:lstStyle>
            <a:lvl1pPr>
              <a:defRPr baseline="0">
                <a:solidFill>
                  <a:schemeClr val="tx1"/>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5" name="Footer Placeholder 4"/>
          <p:cNvSpPr>
            <a:spLocks noGrp="1"/>
          </p:cNvSpPr>
          <p:nvPr>
            <p:ph type="ftr" sz="quarter" idx="11"/>
          </p:nvPr>
        </p:nvSpPr>
        <p:spPr>
          <a:xfrm>
            <a:off x="586224" y="4798729"/>
            <a:ext cx="1958203" cy="68838"/>
          </a:xfrm>
        </p:spPr>
        <p:txBody>
          <a:bodyPr/>
          <a:lstStyle>
            <a:lvl1pPr>
              <a:defRPr baseline="0">
                <a:solidFill>
                  <a:schemeClr val="tx1"/>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6" name="Slide Number Placeholder 5"/>
          <p:cNvSpPr>
            <a:spLocks noGrp="1"/>
          </p:cNvSpPr>
          <p:nvPr>
            <p:ph type="sldNum" sz="quarter" idx="12"/>
          </p:nvPr>
        </p:nvSpPr>
        <p:spPr>
          <a:xfrm>
            <a:off x="130774" y="4603009"/>
            <a:ext cx="408316" cy="379563"/>
          </a:xfrm>
        </p:spPr>
        <p:txBody>
          <a:bodyPr/>
          <a:lstStyle>
            <a:lvl1pPr>
              <a:defRPr baseline="0">
                <a:solidFill>
                  <a:schemeClr val="tx1"/>
                </a:solidFill>
                <a:latin typeface="Inter Light" panose="02000503000000020004" pitchFamily="2" charset="0"/>
                <a:ea typeface="Inter Light" panose="02000503000000020004" pitchFamily="2" charset="0"/>
              </a:defRPr>
            </a:lvl1pPr>
          </a:lstStyle>
          <a:p>
            <a:fld id="{59EDCC4F-61B3-445B-AC6F-14CA4635A88D}" type="slidenum">
              <a:rPr lang="en-GB" noProof="0" smtClean="0"/>
              <a:pPr/>
              <a:t>‹#›</a:t>
            </a:fld>
            <a:endParaRPr lang="en-GB" noProof="0"/>
          </a:p>
        </p:txBody>
      </p:sp>
      <p:sp>
        <p:nvSpPr>
          <p:cNvPr id="7" name="Rectangle 6">
            <a:extLst>
              <a:ext uri="{FF2B5EF4-FFF2-40B4-BE49-F238E27FC236}">
                <a16:creationId xmlns:a16="http://schemas.microsoft.com/office/drawing/2014/main" id="{6183C34B-9EC8-035C-3ED3-EE2049C4CCC6}"/>
              </a:ext>
            </a:extLst>
          </p:cNvPr>
          <p:cNvSpPr/>
          <p:nvPr userDrawn="1"/>
        </p:nvSpPr>
        <p:spPr>
          <a:xfrm>
            <a:off x="0" y="1"/>
            <a:ext cx="9144000" cy="448180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8" name="Title 7">
            <a:extLst>
              <a:ext uri="{FF2B5EF4-FFF2-40B4-BE49-F238E27FC236}">
                <a16:creationId xmlns:a16="http://schemas.microsoft.com/office/drawing/2014/main" id="{1813508F-7671-6B2D-F84F-E515EB6AFA80}"/>
              </a:ext>
            </a:extLst>
          </p:cNvPr>
          <p:cNvSpPr>
            <a:spLocks noGrp="1"/>
          </p:cNvSpPr>
          <p:nvPr>
            <p:ph type="title" hasCustomPrompt="1"/>
          </p:nvPr>
        </p:nvSpPr>
        <p:spPr>
          <a:xfrm>
            <a:off x="374107" y="1420394"/>
            <a:ext cx="5423443" cy="728849"/>
          </a:xfrm>
        </p:spPr>
        <p:txBody>
          <a:bodyPr wrap="square">
            <a:spAutoFit/>
          </a:bodyPr>
          <a:lstStyle>
            <a:lvl1pPr>
              <a:lnSpc>
                <a:spcPts val="5400"/>
              </a:lnSpc>
              <a:defRPr sz="5200" kern="0" baseline="0">
                <a:solidFill>
                  <a:schemeClr val="bg1"/>
                </a:solidFill>
              </a:defRPr>
            </a:lvl1pPr>
          </a:lstStyle>
          <a:p>
            <a:r>
              <a:rPr lang="en-GB" noProof="0"/>
              <a:t>Insert outro text</a:t>
            </a:r>
          </a:p>
        </p:txBody>
      </p:sp>
      <p:grpSp>
        <p:nvGrpSpPr>
          <p:cNvPr id="2" name="Group 1">
            <a:extLst>
              <a:ext uri="{FF2B5EF4-FFF2-40B4-BE49-F238E27FC236}">
                <a16:creationId xmlns:a16="http://schemas.microsoft.com/office/drawing/2014/main" id="{66D90B85-985F-0904-1C6E-CBCAD06D9E1B}"/>
              </a:ext>
            </a:extLst>
          </p:cNvPr>
          <p:cNvGrpSpPr/>
          <p:nvPr userDrawn="1"/>
        </p:nvGrpSpPr>
        <p:grpSpPr>
          <a:xfrm>
            <a:off x="398621" y="1064061"/>
            <a:ext cx="1960531" cy="1389457"/>
            <a:chOff x="398621" y="1064061"/>
            <a:chExt cx="1960531" cy="1389457"/>
          </a:xfrm>
        </p:grpSpPr>
        <p:sp>
          <p:nvSpPr>
            <p:cNvPr id="3" name="Rectangle 2">
              <a:extLst>
                <a:ext uri="{FF2B5EF4-FFF2-40B4-BE49-F238E27FC236}">
                  <a16:creationId xmlns:a16="http://schemas.microsoft.com/office/drawing/2014/main" id="{A43F668E-EB26-DA26-DD90-A0C5B00273A9}"/>
                </a:ext>
              </a:extLst>
            </p:cNvPr>
            <p:cNvSpPr/>
            <p:nvPr userDrawn="1"/>
          </p:nvSpPr>
          <p:spPr>
            <a:xfrm>
              <a:off x="398621" y="2281208"/>
              <a:ext cx="1960531" cy="17231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0" name="Rectangle 9">
              <a:extLst>
                <a:ext uri="{FF2B5EF4-FFF2-40B4-BE49-F238E27FC236}">
                  <a16:creationId xmlns:a16="http://schemas.microsoft.com/office/drawing/2014/main" id="{B61679DB-1A90-A5E0-B53E-124211265586}"/>
                </a:ext>
              </a:extLst>
            </p:cNvPr>
            <p:cNvSpPr/>
            <p:nvPr userDrawn="1"/>
          </p:nvSpPr>
          <p:spPr>
            <a:xfrm>
              <a:off x="398621" y="1064061"/>
              <a:ext cx="1960531" cy="17231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spTree>
    <p:extLst>
      <p:ext uri="{BB962C8B-B14F-4D97-AF65-F5344CB8AC3E}">
        <p14:creationId xmlns:p14="http://schemas.microsoft.com/office/powerpoint/2010/main" val="251742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utro_Blu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86224" y="4722338"/>
            <a:ext cx="1958203" cy="66824"/>
          </a:xfrm>
        </p:spPr>
        <p:txBody>
          <a:bodyPr/>
          <a:lstStyle>
            <a:lvl1pPr>
              <a:defRPr baseline="0">
                <a:solidFill>
                  <a:schemeClr val="tx1"/>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5" name="Footer Placeholder 4"/>
          <p:cNvSpPr>
            <a:spLocks noGrp="1"/>
          </p:cNvSpPr>
          <p:nvPr>
            <p:ph type="ftr" sz="quarter" idx="11"/>
          </p:nvPr>
        </p:nvSpPr>
        <p:spPr>
          <a:xfrm>
            <a:off x="586224" y="4798729"/>
            <a:ext cx="1958203" cy="68838"/>
          </a:xfrm>
        </p:spPr>
        <p:txBody>
          <a:bodyPr/>
          <a:lstStyle>
            <a:lvl1pPr>
              <a:defRPr baseline="0">
                <a:solidFill>
                  <a:schemeClr val="tx1"/>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6" name="Slide Number Placeholder 5"/>
          <p:cNvSpPr>
            <a:spLocks noGrp="1"/>
          </p:cNvSpPr>
          <p:nvPr>
            <p:ph type="sldNum" sz="quarter" idx="12"/>
          </p:nvPr>
        </p:nvSpPr>
        <p:spPr>
          <a:xfrm>
            <a:off x="130774" y="4603009"/>
            <a:ext cx="408316" cy="379563"/>
          </a:xfrm>
        </p:spPr>
        <p:txBody>
          <a:bodyPr/>
          <a:lstStyle>
            <a:lvl1pPr>
              <a:defRPr baseline="0">
                <a:solidFill>
                  <a:schemeClr val="tx1"/>
                </a:solidFill>
                <a:latin typeface="Inter Light" panose="02000503000000020004" pitchFamily="2" charset="0"/>
                <a:ea typeface="Inter Light" panose="02000503000000020004" pitchFamily="2" charset="0"/>
              </a:defRPr>
            </a:lvl1pPr>
          </a:lstStyle>
          <a:p>
            <a:fld id="{59EDCC4F-61B3-445B-AC6F-14CA4635A88D}" type="slidenum">
              <a:rPr lang="en-GB" noProof="0" smtClean="0"/>
              <a:pPr/>
              <a:t>‹#›</a:t>
            </a:fld>
            <a:endParaRPr lang="en-GB" noProof="0"/>
          </a:p>
        </p:txBody>
      </p:sp>
      <p:sp>
        <p:nvSpPr>
          <p:cNvPr id="7" name="Rectangle 6">
            <a:extLst>
              <a:ext uri="{FF2B5EF4-FFF2-40B4-BE49-F238E27FC236}">
                <a16:creationId xmlns:a16="http://schemas.microsoft.com/office/drawing/2014/main" id="{6183C34B-9EC8-035C-3ED3-EE2049C4CCC6}"/>
              </a:ext>
            </a:extLst>
          </p:cNvPr>
          <p:cNvSpPr/>
          <p:nvPr userDrawn="1"/>
        </p:nvSpPr>
        <p:spPr>
          <a:xfrm>
            <a:off x="0" y="1"/>
            <a:ext cx="9144000" cy="4481802"/>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8" name="Title 7">
            <a:extLst>
              <a:ext uri="{FF2B5EF4-FFF2-40B4-BE49-F238E27FC236}">
                <a16:creationId xmlns:a16="http://schemas.microsoft.com/office/drawing/2014/main" id="{1813508F-7671-6B2D-F84F-E515EB6AFA80}"/>
              </a:ext>
            </a:extLst>
          </p:cNvPr>
          <p:cNvSpPr>
            <a:spLocks noGrp="1"/>
          </p:cNvSpPr>
          <p:nvPr>
            <p:ph type="title" hasCustomPrompt="1"/>
          </p:nvPr>
        </p:nvSpPr>
        <p:spPr>
          <a:xfrm>
            <a:off x="374107" y="1420394"/>
            <a:ext cx="5423443" cy="728849"/>
          </a:xfrm>
        </p:spPr>
        <p:txBody>
          <a:bodyPr wrap="square">
            <a:spAutoFit/>
          </a:bodyPr>
          <a:lstStyle>
            <a:lvl1pPr>
              <a:lnSpc>
                <a:spcPts val="5400"/>
              </a:lnSpc>
              <a:defRPr sz="5200" kern="0" baseline="0">
                <a:solidFill>
                  <a:schemeClr val="bg1"/>
                </a:solidFill>
              </a:defRPr>
            </a:lvl1pPr>
          </a:lstStyle>
          <a:p>
            <a:r>
              <a:rPr lang="en-GB" noProof="0"/>
              <a:t>Insert outro text</a:t>
            </a:r>
          </a:p>
        </p:txBody>
      </p:sp>
      <p:grpSp>
        <p:nvGrpSpPr>
          <p:cNvPr id="2" name="Group 1">
            <a:extLst>
              <a:ext uri="{FF2B5EF4-FFF2-40B4-BE49-F238E27FC236}">
                <a16:creationId xmlns:a16="http://schemas.microsoft.com/office/drawing/2014/main" id="{0DD1A858-9ABC-66A5-8706-72A8C00D7DDC}"/>
              </a:ext>
            </a:extLst>
          </p:cNvPr>
          <p:cNvGrpSpPr/>
          <p:nvPr userDrawn="1"/>
        </p:nvGrpSpPr>
        <p:grpSpPr>
          <a:xfrm>
            <a:off x="398621" y="1064061"/>
            <a:ext cx="1960531" cy="1389457"/>
            <a:chOff x="398621" y="1064061"/>
            <a:chExt cx="1960531" cy="1389457"/>
          </a:xfrm>
        </p:grpSpPr>
        <p:sp>
          <p:nvSpPr>
            <p:cNvPr id="3" name="Rectangle 2">
              <a:extLst>
                <a:ext uri="{FF2B5EF4-FFF2-40B4-BE49-F238E27FC236}">
                  <a16:creationId xmlns:a16="http://schemas.microsoft.com/office/drawing/2014/main" id="{4EE6F108-0194-1823-6089-9DE915A8C8E4}"/>
                </a:ext>
              </a:extLst>
            </p:cNvPr>
            <p:cNvSpPr/>
            <p:nvPr userDrawn="1"/>
          </p:nvSpPr>
          <p:spPr>
            <a:xfrm>
              <a:off x="398621" y="2281208"/>
              <a:ext cx="1960531" cy="17231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0" name="Rectangle 9">
              <a:extLst>
                <a:ext uri="{FF2B5EF4-FFF2-40B4-BE49-F238E27FC236}">
                  <a16:creationId xmlns:a16="http://schemas.microsoft.com/office/drawing/2014/main" id="{8CF7F082-FB9F-FD71-5CA1-8519160FFAA9}"/>
                </a:ext>
              </a:extLst>
            </p:cNvPr>
            <p:cNvSpPr/>
            <p:nvPr userDrawn="1"/>
          </p:nvSpPr>
          <p:spPr>
            <a:xfrm>
              <a:off x="398621" y="1064061"/>
              <a:ext cx="1960531" cy="17231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spTree>
    <p:extLst>
      <p:ext uri="{BB962C8B-B14F-4D97-AF65-F5344CB8AC3E}">
        <p14:creationId xmlns:p14="http://schemas.microsoft.com/office/powerpoint/2010/main" val="268734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divider_2 lines_Oran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D918C0-DF0A-2D69-2198-679028E6020B}"/>
              </a:ext>
            </a:extLst>
          </p:cNvPr>
          <p:cNvSpPr/>
          <p:nvPr userDrawn="1"/>
        </p:nvSpPr>
        <p:spPr>
          <a:xfrm>
            <a:off x="0" y="0"/>
            <a:ext cx="9144000" cy="447992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Text Placeholder 6">
            <a:extLst>
              <a:ext uri="{FF2B5EF4-FFF2-40B4-BE49-F238E27FC236}">
                <a16:creationId xmlns:a16="http://schemas.microsoft.com/office/drawing/2014/main" id="{9945BD6D-C64E-429A-BFE6-D224DD5D588E}"/>
              </a:ext>
            </a:extLst>
          </p:cNvPr>
          <p:cNvSpPr>
            <a:spLocks noGrp="1"/>
          </p:cNvSpPr>
          <p:nvPr>
            <p:ph type="body" sz="quarter" idx="27" hasCustomPrompt="1"/>
          </p:nvPr>
        </p:nvSpPr>
        <p:spPr>
          <a:xfrm>
            <a:off x="403860" y="3100388"/>
            <a:ext cx="2644775" cy="215444"/>
          </a:xfrm>
        </p:spPr>
        <p:txBody>
          <a:bodyPr>
            <a:spAutoFit/>
          </a:bodyPr>
          <a:lstStyle>
            <a:lvl1pPr marL="0" indent="0">
              <a:spcAft>
                <a:spcPts val="0"/>
              </a:spcAft>
              <a:buNone/>
              <a:defRPr sz="1400">
                <a:solidFill>
                  <a:schemeClr val="bg1"/>
                </a:solidFill>
              </a:defRPr>
            </a:lvl1pPr>
            <a:lvl2pPr marL="360362" indent="0">
              <a:buNone/>
              <a:defRPr>
                <a:solidFill>
                  <a:schemeClr val="bg1"/>
                </a:solidFill>
              </a:defRPr>
            </a:lvl2pPr>
            <a:lvl3pPr marL="719138" indent="0">
              <a:buNone/>
              <a:defRPr>
                <a:solidFill>
                  <a:schemeClr val="bg1"/>
                </a:solidFill>
              </a:defRPr>
            </a:lvl3pPr>
            <a:lvl4pPr marL="1079500" indent="0">
              <a:buNone/>
              <a:defRPr>
                <a:solidFill>
                  <a:schemeClr val="bg1"/>
                </a:solidFill>
              </a:defRPr>
            </a:lvl4pPr>
            <a:lvl5pPr marL="1439863" indent="0">
              <a:buNone/>
              <a:defRPr>
                <a:solidFill>
                  <a:schemeClr val="bg1"/>
                </a:solidFill>
              </a:defRPr>
            </a:lvl5pPr>
          </a:lstStyle>
          <a:p>
            <a:pPr lvl="0"/>
            <a:r>
              <a:rPr lang="en-GB" noProof="0"/>
              <a:t>Add name, title</a:t>
            </a:r>
          </a:p>
        </p:txBody>
      </p:sp>
      <p:sp>
        <p:nvSpPr>
          <p:cNvPr id="21" name="Date Placeholder 2">
            <a:extLst>
              <a:ext uri="{FF2B5EF4-FFF2-40B4-BE49-F238E27FC236}">
                <a16:creationId xmlns:a16="http://schemas.microsoft.com/office/drawing/2014/main" id="{300483C5-8DA4-4B09-B011-702B3D31F65F}"/>
              </a:ext>
            </a:extLst>
          </p:cNvPr>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22" name="Footer Placeholder 3">
            <a:extLst>
              <a:ext uri="{FF2B5EF4-FFF2-40B4-BE49-F238E27FC236}">
                <a16:creationId xmlns:a16="http://schemas.microsoft.com/office/drawing/2014/main" id="{980DDF66-88E6-4EF2-8A9B-51F1DB869A81}"/>
              </a:ext>
            </a:extLst>
          </p:cNvPr>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23" name="Slide Number Placeholder 4">
            <a:extLst>
              <a:ext uri="{FF2B5EF4-FFF2-40B4-BE49-F238E27FC236}">
                <a16:creationId xmlns:a16="http://schemas.microsoft.com/office/drawing/2014/main" id="{CD952BEB-A6C5-4952-8AE0-37BC581C693C}"/>
              </a:ext>
            </a:extLst>
          </p:cNvPr>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4" name="Title 1">
            <a:extLst>
              <a:ext uri="{FF2B5EF4-FFF2-40B4-BE49-F238E27FC236}">
                <a16:creationId xmlns:a16="http://schemas.microsoft.com/office/drawing/2014/main" id="{18EA2564-08A1-CC3F-7D0F-A875759A682C}"/>
              </a:ext>
            </a:extLst>
          </p:cNvPr>
          <p:cNvSpPr>
            <a:spLocks noGrp="1"/>
          </p:cNvSpPr>
          <p:nvPr>
            <p:ph type="title" hasCustomPrompt="1"/>
          </p:nvPr>
        </p:nvSpPr>
        <p:spPr>
          <a:xfrm>
            <a:off x="377191" y="847725"/>
            <a:ext cx="5999386" cy="626257"/>
          </a:xfrm>
        </p:spPr>
        <p:txBody>
          <a:bodyPr wrap="square">
            <a:spAutoFit/>
          </a:bodyPr>
          <a:lstStyle>
            <a:lvl1pPr marL="0" indent="0" algn="l" defTabSz="914400" rtl="0" eaLnBrk="1" latinLnBrk="0" hangingPunct="1">
              <a:lnSpc>
                <a:spcPts val="4600"/>
              </a:lnSpc>
              <a:spcBef>
                <a:spcPts val="0"/>
              </a:spcBef>
              <a:spcAft>
                <a:spcPts val="0"/>
              </a:spcAft>
              <a:buClr>
                <a:schemeClr val="tx1"/>
              </a:buClr>
              <a:buFont typeface="Arial" panose="020B0604020202020204" pitchFamily="34" charset="0"/>
              <a:buNone/>
              <a:defRPr lang="en-GB" sz="4400" b="1" kern="1200" baseline="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lvl="0"/>
            <a:r>
              <a:rPr lang="en-GB" sz="4400" b="1" noProof="0">
                <a:solidFill>
                  <a:schemeClr val="bg1"/>
                </a:solidFill>
                <a:ea typeface="Inter" panose="02000503000000020004" pitchFamily="2" charset="0"/>
              </a:rPr>
              <a:t>Cover/divider</a:t>
            </a:r>
            <a:endParaRPr lang="en-GB" noProof="0"/>
          </a:p>
        </p:txBody>
      </p:sp>
      <p:grpSp>
        <p:nvGrpSpPr>
          <p:cNvPr id="3" name="Group 2">
            <a:extLst>
              <a:ext uri="{FF2B5EF4-FFF2-40B4-BE49-F238E27FC236}">
                <a16:creationId xmlns:a16="http://schemas.microsoft.com/office/drawing/2014/main" id="{53AF4278-C4E4-2996-4175-C9546EE0E4AB}"/>
              </a:ext>
            </a:extLst>
          </p:cNvPr>
          <p:cNvGrpSpPr/>
          <p:nvPr userDrawn="1"/>
        </p:nvGrpSpPr>
        <p:grpSpPr>
          <a:xfrm>
            <a:off x="399942" y="473911"/>
            <a:ext cx="1715132" cy="1883775"/>
            <a:chOff x="399941" y="473911"/>
            <a:chExt cx="2338388" cy="1883775"/>
          </a:xfrm>
        </p:grpSpPr>
        <p:sp>
          <p:nvSpPr>
            <p:cNvPr id="5" name="Rectangle 4">
              <a:extLst>
                <a:ext uri="{FF2B5EF4-FFF2-40B4-BE49-F238E27FC236}">
                  <a16:creationId xmlns:a16="http://schemas.microsoft.com/office/drawing/2014/main" id="{41F57E49-96F0-6E51-8B30-B9F4C9B26289}"/>
                </a:ext>
              </a:extLst>
            </p:cNvPr>
            <p:cNvSpPr/>
            <p:nvPr userDrawn="1"/>
          </p:nvSpPr>
          <p:spPr>
            <a:xfrm>
              <a:off x="399941" y="473911"/>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6" name="Rectangle 5">
              <a:extLst>
                <a:ext uri="{FF2B5EF4-FFF2-40B4-BE49-F238E27FC236}">
                  <a16:creationId xmlns:a16="http://schemas.microsoft.com/office/drawing/2014/main" id="{3E5681AA-CD49-54B8-ED05-398DD6EE8763}"/>
                </a:ext>
              </a:extLst>
            </p:cNvPr>
            <p:cNvSpPr/>
            <p:nvPr userDrawn="1"/>
          </p:nvSpPr>
          <p:spPr>
            <a:xfrm>
              <a:off x="399941" y="2219573"/>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spTree>
    <p:extLst>
      <p:ext uri="{BB962C8B-B14F-4D97-AF65-F5344CB8AC3E}">
        <p14:creationId xmlns:p14="http://schemas.microsoft.com/office/powerpoint/2010/main" val="180180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tro_Green">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86224" y="4722338"/>
            <a:ext cx="1958203" cy="66824"/>
          </a:xfrm>
        </p:spPr>
        <p:txBody>
          <a:bodyPr/>
          <a:lstStyle>
            <a:lvl1pPr>
              <a:defRPr baseline="0">
                <a:solidFill>
                  <a:schemeClr val="tx1"/>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5" name="Footer Placeholder 4"/>
          <p:cNvSpPr>
            <a:spLocks noGrp="1"/>
          </p:cNvSpPr>
          <p:nvPr>
            <p:ph type="ftr" sz="quarter" idx="11"/>
          </p:nvPr>
        </p:nvSpPr>
        <p:spPr>
          <a:xfrm>
            <a:off x="586224" y="4798729"/>
            <a:ext cx="1958203" cy="68838"/>
          </a:xfrm>
        </p:spPr>
        <p:txBody>
          <a:bodyPr/>
          <a:lstStyle>
            <a:lvl1pPr>
              <a:defRPr baseline="0">
                <a:solidFill>
                  <a:schemeClr val="tx1"/>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6" name="Slide Number Placeholder 5"/>
          <p:cNvSpPr>
            <a:spLocks noGrp="1"/>
          </p:cNvSpPr>
          <p:nvPr>
            <p:ph type="sldNum" sz="quarter" idx="12"/>
          </p:nvPr>
        </p:nvSpPr>
        <p:spPr>
          <a:xfrm>
            <a:off x="130774" y="4603009"/>
            <a:ext cx="408316" cy="379563"/>
          </a:xfrm>
        </p:spPr>
        <p:txBody>
          <a:bodyPr/>
          <a:lstStyle>
            <a:lvl1pPr>
              <a:defRPr baseline="0">
                <a:solidFill>
                  <a:schemeClr val="tx1"/>
                </a:solidFill>
                <a:latin typeface="Inter Light" panose="02000503000000020004" pitchFamily="2" charset="0"/>
                <a:ea typeface="Inter Light" panose="02000503000000020004" pitchFamily="2" charset="0"/>
              </a:defRPr>
            </a:lvl1pPr>
          </a:lstStyle>
          <a:p>
            <a:fld id="{59EDCC4F-61B3-445B-AC6F-14CA4635A88D}" type="slidenum">
              <a:rPr lang="en-GB" noProof="0" smtClean="0"/>
              <a:pPr/>
              <a:t>‹#›</a:t>
            </a:fld>
            <a:endParaRPr lang="en-GB" noProof="0"/>
          </a:p>
        </p:txBody>
      </p:sp>
      <p:sp>
        <p:nvSpPr>
          <p:cNvPr id="7" name="Rectangle 6">
            <a:extLst>
              <a:ext uri="{FF2B5EF4-FFF2-40B4-BE49-F238E27FC236}">
                <a16:creationId xmlns:a16="http://schemas.microsoft.com/office/drawing/2014/main" id="{6183C34B-9EC8-035C-3ED3-EE2049C4CCC6}"/>
              </a:ext>
            </a:extLst>
          </p:cNvPr>
          <p:cNvSpPr/>
          <p:nvPr userDrawn="1"/>
        </p:nvSpPr>
        <p:spPr>
          <a:xfrm>
            <a:off x="0" y="1"/>
            <a:ext cx="9144000" cy="4481802"/>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8" name="Title 7">
            <a:extLst>
              <a:ext uri="{FF2B5EF4-FFF2-40B4-BE49-F238E27FC236}">
                <a16:creationId xmlns:a16="http://schemas.microsoft.com/office/drawing/2014/main" id="{1813508F-7671-6B2D-F84F-E515EB6AFA80}"/>
              </a:ext>
            </a:extLst>
          </p:cNvPr>
          <p:cNvSpPr>
            <a:spLocks noGrp="1"/>
          </p:cNvSpPr>
          <p:nvPr>
            <p:ph type="title" hasCustomPrompt="1"/>
          </p:nvPr>
        </p:nvSpPr>
        <p:spPr>
          <a:xfrm>
            <a:off x="374107" y="1420394"/>
            <a:ext cx="5423443" cy="728849"/>
          </a:xfrm>
        </p:spPr>
        <p:txBody>
          <a:bodyPr wrap="square">
            <a:spAutoFit/>
          </a:bodyPr>
          <a:lstStyle>
            <a:lvl1pPr>
              <a:lnSpc>
                <a:spcPts val="5400"/>
              </a:lnSpc>
              <a:defRPr sz="5200" kern="0" baseline="0">
                <a:solidFill>
                  <a:schemeClr val="bg1"/>
                </a:solidFill>
              </a:defRPr>
            </a:lvl1pPr>
          </a:lstStyle>
          <a:p>
            <a:r>
              <a:rPr lang="en-GB" noProof="0"/>
              <a:t>Insert outro text </a:t>
            </a:r>
          </a:p>
        </p:txBody>
      </p:sp>
      <p:grpSp>
        <p:nvGrpSpPr>
          <p:cNvPr id="2" name="Group 1">
            <a:extLst>
              <a:ext uri="{FF2B5EF4-FFF2-40B4-BE49-F238E27FC236}">
                <a16:creationId xmlns:a16="http://schemas.microsoft.com/office/drawing/2014/main" id="{3B5B0A4D-F5ED-166D-7753-3CA82B813BDF}"/>
              </a:ext>
            </a:extLst>
          </p:cNvPr>
          <p:cNvGrpSpPr/>
          <p:nvPr userDrawn="1"/>
        </p:nvGrpSpPr>
        <p:grpSpPr>
          <a:xfrm>
            <a:off x="398621" y="1064061"/>
            <a:ext cx="1960531" cy="1389457"/>
            <a:chOff x="398621" y="1064061"/>
            <a:chExt cx="1960531" cy="1389457"/>
          </a:xfrm>
        </p:grpSpPr>
        <p:sp>
          <p:nvSpPr>
            <p:cNvPr id="3" name="Rectangle 2">
              <a:extLst>
                <a:ext uri="{FF2B5EF4-FFF2-40B4-BE49-F238E27FC236}">
                  <a16:creationId xmlns:a16="http://schemas.microsoft.com/office/drawing/2014/main" id="{26D661DB-E874-D9D5-5139-9B01CCF4D857}"/>
                </a:ext>
              </a:extLst>
            </p:cNvPr>
            <p:cNvSpPr/>
            <p:nvPr userDrawn="1"/>
          </p:nvSpPr>
          <p:spPr>
            <a:xfrm>
              <a:off x="398621" y="2281208"/>
              <a:ext cx="1960531" cy="17231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10" name="Rectangle 9">
              <a:extLst>
                <a:ext uri="{FF2B5EF4-FFF2-40B4-BE49-F238E27FC236}">
                  <a16:creationId xmlns:a16="http://schemas.microsoft.com/office/drawing/2014/main" id="{C43C1704-AB91-EB84-B71F-06C8329868F1}"/>
                </a:ext>
              </a:extLst>
            </p:cNvPr>
            <p:cNvSpPr/>
            <p:nvPr userDrawn="1"/>
          </p:nvSpPr>
          <p:spPr>
            <a:xfrm>
              <a:off x="398621" y="1064061"/>
              <a:ext cx="1960531" cy="17231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spTree>
    <p:extLst>
      <p:ext uri="{BB962C8B-B14F-4D97-AF65-F5344CB8AC3E}">
        <p14:creationId xmlns:p14="http://schemas.microsoft.com/office/powerpoint/2010/main" val="42855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Plai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147" y="559369"/>
            <a:ext cx="8601056" cy="352800"/>
          </a:xfrm>
        </p:spPr>
        <p:txBody>
          <a:bodyPr/>
          <a:lstStyle>
            <a:lvl1pPr>
              <a:defRPr sz="1600">
                <a:solidFill>
                  <a:srgbClr val="F04E23"/>
                </a:solidFill>
              </a:defRPr>
            </a:lvl1pPr>
          </a:lstStyle>
          <a:p>
            <a:r>
              <a:rPr lang="da-DK" err="1"/>
              <a:t>Click</a:t>
            </a:r>
            <a:r>
              <a:rPr lang="da-DK"/>
              <a:t> to </a:t>
            </a:r>
            <a:r>
              <a:rPr lang="da-DK" err="1"/>
              <a:t>edit</a:t>
            </a:r>
            <a:r>
              <a:rPr lang="da-DK"/>
              <a:t> Master </a:t>
            </a:r>
            <a:r>
              <a:rPr lang="da-DK" err="1"/>
              <a:t>title</a:t>
            </a:r>
            <a:r>
              <a:rPr lang="da-DK"/>
              <a:t> style</a:t>
            </a:r>
          </a:p>
        </p:txBody>
      </p:sp>
      <p:sp>
        <p:nvSpPr>
          <p:cNvPr id="6" name="Text Placeholder 6"/>
          <p:cNvSpPr>
            <a:spLocks noGrp="1"/>
          </p:cNvSpPr>
          <p:nvPr>
            <p:ph type="body" sz="quarter" idx="13" hasCustomPrompt="1"/>
          </p:nvPr>
        </p:nvSpPr>
        <p:spPr>
          <a:xfrm>
            <a:off x="270511" y="114667"/>
            <a:ext cx="8601692" cy="122007"/>
          </a:xfrm>
        </p:spPr>
        <p:txBody>
          <a:bodyPr lIns="18000" anchor="t" anchorCtr="0">
            <a:normAutofit/>
          </a:bodyPr>
          <a:lstStyle>
            <a:lvl1pPr marL="0" indent="0" algn="r">
              <a:buNone/>
              <a:defRPr sz="800" cap="none" baseline="0">
                <a:solidFill>
                  <a:srgbClr val="000000"/>
                </a:solidFill>
              </a:defRPr>
            </a:lvl1pPr>
          </a:lstStyle>
          <a:p>
            <a:pPr lvl="0"/>
            <a:r>
              <a:rPr lang="da-DK" err="1"/>
              <a:t>Click</a:t>
            </a:r>
            <a:r>
              <a:rPr lang="da-DK"/>
              <a:t> to </a:t>
            </a:r>
            <a:r>
              <a:rPr lang="da-DK" err="1"/>
              <a:t>edit</a:t>
            </a:r>
            <a:r>
              <a:rPr lang="da-DK"/>
              <a:t> master </a:t>
            </a:r>
            <a:r>
              <a:rPr lang="da-DK" err="1"/>
              <a:t>text</a:t>
            </a:r>
            <a:r>
              <a:rPr lang="da-DK"/>
              <a:t> styles</a:t>
            </a:r>
          </a:p>
        </p:txBody>
      </p:sp>
      <p:sp>
        <p:nvSpPr>
          <p:cNvPr id="12" name="Content Placeholder 8"/>
          <p:cNvSpPr>
            <a:spLocks noGrp="1"/>
          </p:cNvSpPr>
          <p:nvPr>
            <p:ph sz="quarter" idx="15" hasCustomPrompt="1"/>
          </p:nvPr>
        </p:nvSpPr>
        <p:spPr>
          <a:xfrm>
            <a:off x="271147" y="1128713"/>
            <a:ext cx="4072253" cy="3606278"/>
          </a:xfrm>
        </p:spPr>
        <p:txBody>
          <a:bodyPr/>
          <a:lstStyle>
            <a:lvl1pPr marL="0" indent="0">
              <a:lnSpc>
                <a:spcPct val="110000"/>
              </a:lnSpc>
              <a:buClr>
                <a:srgbClr val="F04E23"/>
              </a:buClr>
              <a:buFont typeface="Verdana" pitchFamily="34" charset="0"/>
              <a:buNone/>
              <a:defRPr sz="800">
                <a:solidFill>
                  <a:srgbClr val="000000"/>
                </a:solidFill>
              </a:defRPr>
            </a:lvl1pPr>
            <a:lvl2pPr marL="528637" indent="-171450">
              <a:buClr>
                <a:srgbClr val="F04E23"/>
              </a:buClr>
              <a:buFont typeface="Verdana" panose="020B0604030504040204" pitchFamily="34" charset="0"/>
              <a:buChar char="›"/>
              <a:defRPr sz="900">
                <a:solidFill>
                  <a:srgbClr val="000000"/>
                </a:solidFill>
              </a:defRPr>
            </a:lvl2pPr>
            <a:lvl3pPr marL="896938" indent="-182563">
              <a:buClr>
                <a:srgbClr val="F04E23"/>
              </a:buClr>
              <a:buFont typeface="Verdana" pitchFamily="34" charset="0"/>
              <a:buChar char="›"/>
              <a:defRPr sz="800">
                <a:solidFill>
                  <a:srgbClr val="000000"/>
                </a:solidFill>
              </a:defRPr>
            </a:lvl3pPr>
            <a:lvl4pPr marL="1254125" indent="-174625">
              <a:buClr>
                <a:srgbClr val="F04E23"/>
              </a:buClr>
              <a:buFont typeface="Verdana" pitchFamily="34" charset="0"/>
              <a:buChar char="›"/>
              <a:defRPr>
                <a:solidFill>
                  <a:srgbClr val="000000"/>
                </a:solidFill>
              </a:defRPr>
            </a:lvl4pPr>
            <a:lvl5pPr marL="1611313" indent="-171450">
              <a:buClr>
                <a:srgbClr val="F04E23"/>
              </a:buClr>
              <a:buFont typeface="Verdana" pitchFamily="34" charset="0"/>
              <a:buChar char="›"/>
              <a:defRPr>
                <a:solidFill>
                  <a:srgbClr val="000000"/>
                </a:solidFill>
              </a:defRPr>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Content Placeholder 8"/>
          <p:cNvSpPr>
            <a:spLocks noGrp="1"/>
          </p:cNvSpPr>
          <p:nvPr>
            <p:ph sz="quarter" idx="16" hasCustomPrompt="1"/>
          </p:nvPr>
        </p:nvSpPr>
        <p:spPr>
          <a:xfrm>
            <a:off x="4800603" y="1128714"/>
            <a:ext cx="4071600" cy="3607200"/>
          </a:xfrm>
        </p:spPr>
        <p:txBody>
          <a:bodyPr/>
          <a:lstStyle>
            <a:lvl1pPr marL="0" indent="0">
              <a:lnSpc>
                <a:spcPct val="110000"/>
              </a:lnSpc>
              <a:buClr>
                <a:srgbClr val="F04E23"/>
              </a:buClr>
              <a:buFont typeface="Verdana" pitchFamily="34" charset="0"/>
              <a:buNone/>
              <a:defRPr sz="800">
                <a:solidFill>
                  <a:srgbClr val="000000"/>
                </a:solidFill>
              </a:defRPr>
            </a:lvl1pPr>
            <a:lvl2pPr marL="357187" indent="0">
              <a:buClr>
                <a:srgbClr val="F04E23"/>
              </a:buClr>
              <a:buFont typeface="Verdana" pitchFamily="34" charset="0"/>
              <a:buNone/>
              <a:defRPr>
                <a:solidFill>
                  <a:srgbClr val="000000"/>
                </a:solidFill>
              </a:defRPr>
            </a:lvl2pPr>
            <a:lvl3pPr marL="896938" indent="-182563">
              <a:buClr>
                <a:srgbClr val="F04E23"/>
              </a:buClr>
              <a:buFont typeface="Verdana" pitchFamily="34" charset="0"/>
              <a:buChar char="›"/>
              <a:defRPr>
                <a:solidFill>
                  <a:srgbClr val="000000"/>
                </a:solidFill>
              </a:defRPr>
            </a:lvl3pPr>
            <a:lvl4pPr marL="1254125" indent="-174625">
              <a:buClr>
                <a:srgbClr val="F04E23"/>
              </a:buClr>
              <a:buFont typeface="Verdana" pitchFamily="34" charset="0"/>
              <a:buChar char="›"/>
              <a:defRPr>
                <a:solidFill>
                  <a:srgbClr val="000000"/>
                </a:solidFill>
              </a:defRPr>
            </a:lvl4pPr>
            <a:lvl5pPr marL="1611313" indent="-171450">
              <a:buClr>
                <a:srgbClr val="F04E23"/>
              </a:buClr>
              <a:buFont typeface="Verdana" pitchFamily="34" charset="0"/>
              <a:buChar char="›"/>
              <a:defRPr>
                <a:solidFill>
                  <a:srgbClr val="000000"/>
                </a:solidFill>
              </a:defRPr>
            </a:lvl5pPr>
          </a:lstStyle>
          <a:p>
            <a:pPr lvl="0"/>
            <a:r>
              <a:rPr lang="da-DK"/>
              <a:t>Edit Master </a:t>
            </a:r>
            <a:r>
              <a:rPr lang="da-DK" err="1"/>
              <a:t>text</a:t>
            </a:r>
            <a:r>
              <a:rPr lang="da-DK"/>
              <a:t> styles</a:t>
            </a:r>
          </a:p>
          <a:p>
            <a:pPr lvl="0"/>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cxnSp>
        <p:nvCxnSpPr>
          <p:cNvPr id="8" name="Straight Connector 7">
            <a:extLst>
              <a:ext uri="{FF2B5EF4-FFF2-40B4-BE49-F238E27FC236}">
                <a16:creationId xmlns:a16="http://schemas.microsoft.com/office/drawing/2014/main" id="{B6948D77-16E6-47E3-93B9-4DF7FCA659F3}"/>
              </a:ext>
            </a:extLst>
          </p:cNvPr>
          <p:cNvCxnSpPr>
            <a:cxnSpLocks/>
          </p:cNvCxnSpPr>
          <p:nvPr userDrawn="1"/>
        </p:nvCxnSpPr>
        <p:spPr>
          <a:xfrm>
            <a:off x="269966" y="912169"/>
            <a:ext cx="8549781" cy="0"/>
          </a:xfrm>
          <a:prstGeom prst="line">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Slide Number Placeholder 4">
            <a:extLst>
              <a:ext uri="{FF2B5EF4-FFF2-40B4-BE49-F238E27FC236}">
                <a16:creationId xmlns:a16="http://schemas.microsoft.com/office/drawing/2014/main" id="{1C9BC442-25D5-472A-8485-B044516E9181}"/>
              </a:ext>
            </a:extLst>
          </p:cNvPr>
          <p:cNvSpPr>
            <a:spLocks noGrp="1"/>
          </p:cNvSpPr>
          <p:nvPr>
            <p:ph type="sldNum" sz="quarter" idx="12"/>
          </p:nvPr>
        </p:nvSpPr>
        <p:spPr>
          <a:xfrm>
            <a:off x="271147" y="4649270"/>
            <a:ext cx="442376" cy="379563"/>
          </a:xfrm>
        </p:spPr>
        <p:txBody>
          <a:bodyPr/>
          <a:lstStyle>
            <a:lvl1pPr>
              <a:defRPr sz="800">
                <a:solidFill>
                  <a:srgbClr val="000000"/>
                </a:solidFill>
              </a:defRPr>
            </a:lvl1pPr>
          </a:lstStyle>
          <a:p>
            <a:fld id="{AF54B9EF-527F-4F31-BDA9-861CCA0FE377}" type="slidenum">
              <a:rPr lang="da-DK" smtClean="0"/>
              <a:pPr/>
              <a:t>‹#›</a:t>
            </a:fld>
            <a:endParaRPr lang="da-DK"/>
          </a:p>
        </p:txBody>
      </p:sp>
      <p:pic>
        <p:nvPicPr>
          <p:cNvPr id="11" name="Picture 10">
            <a:extLst>
              <a:ext uri="{FF2B5EF4-FFF2-40B4-BE49-F238E27FC236}">
                <a16:creationId xmlns:a16="http://schemas.microsoft.com/office/drawing/2014/main" id="{B7E4660E-46F3-4F52-A72A-ABD660F239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7653" y="4755641"/>
            <a:ext cx="655200" cy="197422"/>
          </a:xfrm>
          <a:prstGeom prst="rect">
            <a:avLst/>
          </a:prstGeom>
        </p:spPr>
      </p:pic>
    </p:spTree>
    <p:extLst>
      <p:ext uri="{BB962C8B-B14F-4D97-AF65-F5344CB8AC3E}">
        <p14:creationId xmlns:p14="http://schemas.microsoft.com/office/powerpoint/2010/main" val="417003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81">
          <p15:clr>
            <a:srgbClr val="FBAE40"/>
          </p15:clr>
        </p15:guide>
        <p15:guide id="4" orient="horz" pos="713">
          <p15:clr>
            <a:srgbClr val="FBAE40"/>
          </p15:clr>
        </p15:guide>
        <p15:guide id="5" pos="158">
          <p15:clr>
            <a:srgbClr val="FBAE40"/>
          </p15:clr>
        </p15:guide>
        <p15:guide id="6" pos="5602">
          <p15:clr>
            <a:srgbClr val="FBAE40"/>
          </p15:clr>
        </p15:guide>
        <p15:guide id="7" pos="3016">
          <p15:clr>
            <a:srgbClr val="FBAE40"/>
          </p15:clr>
        </p15:guide>
        <p15:guide id="8" pos="2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_divider_1 line_Green">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70B702-8537-754A-C50C-E11AA5132F01}"/>
              </a:ext>
            </a:extLst>
          </p:cNvPr>
          <p:cNvSpPr/>
          <p:nvPr userDrawn="1"/>
        </p:nvSpPr>
        <p:spPr>
          <a:xfrm>
            <a:off x="0" y="0"/>
            <a:ext cx="9144000" cy="447992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Text Placeholder 6">
            <a:extLst>
              <a:ext uri="{FF2B5EF4-FFF2-40B4-BE49-F238E27FC236}">
                <a16:creationId xmlns:a16="http://schemas.microsoft.com/office/drawing/2014/main" id="{9945BD6D-C64E-429A-BFE6-D224DD5D588E}"/>
              </a:ext>
            </a:extLst>
          </p:cNvPr>
          <p:cNvSpPr>
            <a:spLocks noGrp="1"/>
          </p:cNvSpPr>
          <p:nvPr>
            <p:ph type="body" sz="quarter" idx="27" hasCustomPrompt="1"/>
          </p:nvPr>
        </p:nvSpPr>
        <p:spPr>
          <a:xfrm>
            <a:off x="403860" y="3100388"/>
            <a:ext cx="2644775" cy="215444"/>
          </a:xfrm>
        </p:spPr>
        <p:txBody>
          <a:bodyPr>
            <a:spAutoFit/>
          </a:bodyPr>
          <a:lstStyle>
            <a:lvl1pPr marL="0" indent="0">
              <a:spcAft>
                <a:spcPts val="0"/>
              </a:spcAft>
              <a:buNone/>
              <a:defRPr sz="1400">
                <a:solidFill>
                  <a:schemeClr val="bg1"/>
                </a:solidFill>
              </a:defRPr>
            </a:lvl1pPr>
            <a:lvl2pPr marL="360362" indent="0">
              <a:buNone/>
              <a:defRPr>
                <a:solidFill>
                  <a:schemeClr val="bg1"/>
                </a:solidFill>
              </a:defRPr>
            </a:lvl2pPr>
            <a:lvl3pPr marL="719138" indent="0">
              <a:buNone/>
              <a:defRPr>
                <a:solidFill>
                  <a:schemeClr val="bg1"/>
                </a:solidFill>
              </a:defRPr>
            </a:lvl3pPr>
            <a:lvl4pPr marL="1079500" indent="0">
              <a:buNone/>
              <a:defRPr>
                <a:solidFill>
                  <a:schemeClr val="bg1"/>
                </a:solidFill>
              </a:defRPr>
            </a:lvl4pPr>
            <a:lvl5pPr marL="1439863" indent="0">
              <a:buNone/>
              <a:defRPr>
                <a:solidFill>
                  <a:schemeClr val="bg1"/>
                </a:solidFill>
              </a:defRPr>
            </a:lvl5pPr>
          </a:lstStyle>
          <a:p>
            <a:pPr lvl="0"/>
            <a:r>
              <a:rPr lang="en-GB" noProof="0"/>
              <a:t>Add name, title</a:t>
            </a:r>
          </a:p>
        </p:txBody>
      </p:sp>
      <p:sp>
        <p:nvSpPr>
          <p:cNvPr id="21" name="Date Placeholder 2">
            <a:extLst>
              <a:ext uri="{FF2B5EF4-FFF2-40B4-BE49-F238E27FC236}">
                <a16:creationId xmlns:a16="http://schemas.microsoft.com/office/drawing/2014/main" id="{300483C5-8DA4-4B09-B011-702B3D31F65F}"/>
              </a:ext>
            </a:extLst>
          </p:cNvPr>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22" name="Footer Placeholder 3">
            <a:extLst>
              <a:ext uri="{FF2B5EF4-FFF2-40B4-BE49-F238E27FC236}">
                <a16:creationId xmlns:a16="http://schemas.microsoft.com/office/drawing/2014/main" id="{980DDF66-88E6-4EF2-8A9B-51F1DB869A81}"/>
              </a:ext>
            </a:extLst>
          </p:cNvPr>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23" name="Slide Number Placeholder 4">
            <a:extLst>
              <a:ext uri="{FF2B5EF4-FFF2-40B4-BE49-F238E27FC236}">
                <a16:creationId xmlns:a16="http://schemas.microsoft.com/office/drawing/2014/main" id="{CD952BEB-A6C5-4952-8AE0-37BC581C693C}"/>
              </a:ext>
            </a:extLst>
          </p:cNvPr>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4" name="Title 1">
            <a:extLst>
              <a:ext uri="{FF2B5EF4-FFF2-40B4-BE49-F238E27FC236}">
                <a16:creationId xmlns:a16="http://schemas.microsoft.com/office/drawing/2014/main" id="{3BBF110A-2993-F094-C45F-23D0D0FA2195}"/>
              </a:ext>
            </a:extLst>
          </p:cNvPr>
          <p:cNvSpPr>
            <a:spLocks noGrp="1"/>
          </p:cNvSpPr>
          <p:nvPr>
            <p:ph type="title" hasCustomPrompt="1"/>
          </p:nvPr>
        </p:nvSpPr>
        <p:spPr>
          <a:xfrm>
            <a:off x="377189" y="847725"/>
            <a:ext cx="6144723" cy="626257"/>
          </a:xfrm>
        </p:spPr>
        <p:txBody>
          <a:bodyPr wrap="square">
            <a:spAutoFit/>
          </a:bodyPr>
          <a:lstStyle>
            <a:lvl1pPr marL="0" indent="0" algn="l" defTabSz="914400" rtl="0" eaLnBrk="1" latinLnBrk="0" hangingPunct="1">
              <a:lnSpc>
                <a:spcPts val="4600"/>
              </a:lnSpc>
              <a:spcBef>
                <a:spcPts val="0"/>
              </a:spcBef>
              <a:spcAft>
                <a:spcPts val="0"/>
              </a:spcAft>
              <a:buClr>
                <a:schemeClr val="tx1"/>
              </a:buClr>
              <a:buFont typeface="Arial" panose="020B0604020202020204" pitchFamily="34" charset="0"/>
              <a:buNone/>
              <a:defRPr lang="en-GB" sz="4400" b="1" kern="1200" baseline="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a:lnSpc>
                <a:spcPts val="4600"/>
              </a:lnSpc>
            </a:pPr>
            <a:r>
              <a:rPr lang="en-GB" sz="4400" b="1" noProof="0">
                <a:solidFill>
                  <a:schemeClr val="bg1"/>
                </a:solidFill>
                <a:ea typeface="Inter" panose="02000503000000020004" pitchFamily="2" charset="0"/>
              </a:rPr>
              <a:t>Cover/divider</a:t>
            </a:r>
          </a:p>
        </p:txBody>
      </p:sp>
      <p:grpSp>
        <p:nvGrpSpPr>
          <p:cNvPr id="5" name="Group 4">
            <a:extLst>
              <a:ext uri="{FF2B5EF4-FFF2-40B4-BE49-F238E27FC236}">
                <a16:creationId xmlns:a16="http://schemas.microsoft.com/office/drawing/2014/main" id="{5F8B5AFA-5746-7D22-DBAA-A5A79D2B904A}"/>
              </a:ext>
            </a:extLst>
          </p:cNvPr>
          <p:cNvGrpSpPr/>
          <p:nvPr userDrawn="1"/>
        </p:nvGrpSpPr>
        <p:grpSpPr>
          <a:xfrm>
            <a:off x="399941" y="473911"/>
            <a:ext cx="1717927" cy="1290555"/>
            <a:chOff x="399941" y="473911"/>
            <a:chExt cx="2342198" cy="1290555"/>
          </a:xfrm>
        </p:grpSpPr>
        <p:sp>
          <p:nvSpPr>
            <p:cNvPr id="6" name="Rectangle 5">
              <a:extLst>
                <a:ext uri="{FF2B5EF4-FFF2-40B4-BE49-F238E27FC236}">
                  <a16:creationId xmlns:a16="http://schemas.microsoft.com/office/drawing/2014/main" id="{0DF327FC-B4D6-BA77-1636-BB56D6785BB2}"/>
                </a:ext>
              </a:extLst>
            </p:cNvPr>
            <p:cNvSpPr/>
            <p:nvPr userDrawn="1"/>
          </p:nvSpPr>
          <p:spPr>
            <a:xfrm>
              <a:off x="403751" y="473911"/>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8" name="Rectangle 7">
              <a:extLst>
                <a:ext uri="{FF2B5EF4-FFF2-40B4-BE49-F238E27FC236}">
                  <a16:creationId xmlns:a16="http://schemas.microsoft.com/office/drawing/2014/main" id="{3E346259-2776-EC0C-8810-6007E6F6B63B}"/>
                </a:ext>
              </a:extLst>
            </p:cNvPr>
            <p:cNvSpPr/>
            <p:nvPr userDrawn="1"/>
          </p:nvSpPr>
          <p:spPr>
            <a:xfrm>
              <a:off x="399941" y="1626353"/>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spTree>
    <p:extLst>
      <p:ext uri="{BB962C8B-B14F-4D97-AF65-F5344CB8AC3E}">
        <p14:creationId xmlns:p14="http://schemas.microsoft.com/office/powerpoint/2010/main" val="189388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_divider_2 lines_Oran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D918C0-DF0A-2D69-2198-679028E6020B}"/>
              </a:ext>
            </a:extLst>
          </p:cNvPr>
          <p:cNvSpPr/>
          <p:nvPr userDrawn="1"/>
        </p:nvSpPr>
        <p:spPr>
          <a:xfrm>
            <a:off x="0" y="0"/>
            <a:ext cx="9144000" cy="447992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Text Placeholder 6">
            <a:extLst>
              <a:ext uri="{FF2B5EF4-FFF2-40B4-BE49-F238E27FC236}">
                <a16:creationId xmlns:a16="http://schemas.microsoft.com/office/drawing/2014/main" id="{9945BD6D-C64E-429A-BFE6-D224DD5D588E}"/>
              </a:ext>
            </a:extLst>
          </p:cNvPr>
          <p:cNvSpPr>
            <a:spLocks noGrp="1"/>
          </p:cNvSpPr>
          <p:nvPr>
            <p:ph type="body" sz="quarter" idx="27" hasCustomPrompt="1"/>
          </p:nvPr>
        </p:nvSpPr>
        <p:spPr>
          <a:xfrm>
            <a:off x="403860" y="3100388"/>
            <a:ext cx="2644775" cy="215444"/>
          </a:xfrm>
        </p:spPr>
        <p:txBody>
          <a:bodyPr>
            <a:spAutoFit/>
          </a:bodyPr>
          <a:lstStyle>
            <a:lvl1pPr marL="0" indent="0">
              <a:spcAft>
                <a:spcPts val="0"/>
              </a:spcAft>
              <a:buNone/>
              <a:defRPr sz="1400">
                <a:solidFill>
                  <a:schemeClr val="bg1"/>
                </a:solidFill>
              </a:defRPr>
            </a:lvl1pPr>
            <a:lvl2pPr marL="360362" indent="0">
              <a:buNone/>
              <a:defRPr>
                <a:solidFill>
                  <a:schemeClr val="bg1"/>
                </a:solidFill>
              </a:defRPr>
            </a:lvl2pPr>
            <a:lvl3pPr marL="719138" indent="0">
              <a:buNone/>
              <a:defRPr>
                <a:solidFill>
                  <a:schemeClr val="bg1"/>
                </a:solidFill>
              </a:defRPr>
            </a:lvl3pPr>
            <a:lvl4pPr marL="1079500" indent="0">
              <a:buNone/>
              <a:defRPr>
                <a:solidFill>
                  <a:schemeClr val="bg1"/>
                </a:solidFill>
              </a:defRPr>
            </a:lvl4pPr>
            <a:lvl5pPr marL="1439863" indent="0">
              <a:buNone/>
              <a:defRPr>
                <a:solidFill>
                  <a:schemeClr val="bg1"/>
                </a:solidFill>
              </a:defRPr>
            </a:lvl5pPr>
          </a:lstStyle>
          <a:p>
            <a:pPr lvl="0"/>
            <a:r>
              <a:rPr lang="en-GB" noProof="0"/>
              <a:t>Add name, title</a:t>
            </a:r>
          </a:p>
        </p:txBody>
      </p:sp>
      <p:sp>
        <p:nvSpPr>
          <p:cNvPr id="21" name="Date Placeholder 2">
            <a:extLst>
              <a:ext uri="{FF2B5EF4-FFF2-40B4-BE49-F238E27FC236}">
                <a16:creationId xmlns:a16="http://schemas.microsoft.com/office/drawing/2014/main" id="{300483C5-8DA4-4B09-B011-702B3D31F65F}"/>
              </a:ext>
            </a:extLst>
          </p:cNvPr>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22" name="Footer Placeholder 3">
            <a:extLst>
              <a:ext uri="{FF2B5EF4-FFF2-40B4-BE49-F238E27FC236}">
                <a16:creationId xmlns:a16="http://schemas.microsoft.com/office/drawing/2014/main" id="{980DDF66-88E6-4EF2-8A9B-51F1DB869A81}"/>
              </a:ext>
            </a:extLst>
          </p:cNvPr>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23" name="Slide Number Placeholder 4">
            <a:extLst>
              <a:ext uri="{FF2B5EF4-FFF2-40B4-BE49-F238E27FC236}">
                <a16:creationId xmlns:a16="http://schemas.microsoft.com/office/drawing/2014/main" id="{CD952BEB-A6C5-4952-8AE0-37BC581C693C}"/>
              </a:ext>
            </a:extLst>
          </p:cNvPr>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4" name="Title 1">
            <a:extLst>
              <a:ext uri="{FF2B5EF4-FFF2-40B4-BE49-F238E27FC236}">
                <a16:creationId xmlns:a16="http://schemas.microsoft.com/office/drawing/2014/main" id="{18EA2564-08A1-CC3F-7D0F-A875759A682C}"/>
              </a:ext>
            </a:extLst>
          </p:cNvPr>
          <p:cNvSpPr>
            <a:spLocks noGrp="1"/>
          </p:cNvSpPr>
          <p:nvPr>
            <p:ph type="title" hasCustomPrompt="1"/>
          </p:nvPr>
        </p:nvSpPr>
        <p:spPr>
          <a:xfrm>
            <a:off x="377191" y="847725"/>
            <a:ext cx="5999386" cy="626257"/>
          </a:xfrm>
        </p:spPr>
        <p:txBody>
          <a:bodyPr wrap="square">
            <a:spAutoFit/>
          </a:bodyPr>
          <a:lstStyle>
            <a:lvl1pPr marL="0" indent="0" algn="l" defTabSz="914400" rtl="0" eaLnBrk="1" latinLnBrk="0" hangingPunct="1">
              <a:lnSpc>
                <a:spcPts val="4600"/>
              </a:lnSpc>
              <a:spcBef>
                <a:spcPts val="0"/>
              </a:spcBef>
              <a:spcAft>
                <a:spcPts val="0"/>
              </a:spcAft>
              <a:buClr>
                <a:schemeClr val="tx1"/>
              </a:buClr>
              <a:buFont typeface="Arial" panose="020B0604020202020204" pitchFamily="34" charset="0"/>
              <a:buNone/>
              <a:defRPr lang="en-GB" sz="4400" b="1" kern="1200" baseline="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lvl="0"/>
            <a:r>
              <a:rPr lang="en-GB" sz="4400" b="1" noProof="0">
                <a:solidFill>
                  <a:schemeClr val="bg1"/>
                </a:solidFill>
                <a:ea typeface="Inter" panose="02000503000000020004" pitchFamily="2" charset="0"/>
              </a:rPr>
              <a:t>Cover/divider</a:t>
            </a:r>
            <a:endParaRPr lang="en-GB" noProof="0"/>
          </a:p>
        </p:txBody>
      </p:sp>
      <p:grpSp>
        <p:nvGrpSpPr>
          <p:cNvPr id="3" name="Group 2">
            <a:extLst>
              <a:ext uri="{FF2B5EF4-FFF2-40B4-BE49-F238E27FC236}">
                <a16:creationId xmlns:a16="http://schemas.microsoft.com/office/drawing/2014/main" id="{5D473559-6638-54EC-E205-194AD5BE5071}"/>
              </a:ext>
            </a:extLst>
          </p:cNvPr>
          <p:cNvGrpSpPr/>
          <p:nvPr userDrawn="1"/>
        </p:nvGrpSpPr>
        <p:grpSpPr>
          <a:xfrm>
            <a:off x="399942" y="473911"/>
            <a:ext cx="1715132" cy="1883775"/>
            <a:chOff x="399941" y="473911"/>
            <a:chExt cx="2338388" cy="1883775"/>
          </a:xfrm>
        </p:grpSpPr>
        <p:sp>
          <p:nvSpPr>
            <p:cNvPr id="5" name="Rectangle 4">
              <a:extLst>
                <a:ext uri="{FF2B5EF4-FFF2-40B4-BE49-F238E27FC236}">
                  <a16:creationId xmlns:a16="http://schemas.microsoft.com/office/drawing/2014/main" id="{8F00DBC4-2DB1-783E-1CFB-52DD5545BE30}"/>
                </a:ext>
              </a:extLst>
            </p:cNvPr>
            <p:cNvSpPr/>
            <p:nvPr userDrawn="1"/>
          </p:nvSpPr>
          <p:spPr>
            <a:xfrm>
              <a:off x="399941" y="473911"/>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6" name="Rectangle 5">
              <a:extLst>
                <a:ext uri="{FF2B5EF4-FFF2-40B4-BE49-F238E27FC236}">
                  <a16:creationId xmlns:a16="http://schemas.microsoft.com/office/drawing/2014/main" id="{13F6FB96-220E-90E1-159D-8ED18805F710}"/>
                </a:ext>
              </a:extLst>
            </p:cNvPr>
            <p:cNvSpPr/>
            <p:nvPr userDrawn="1"/>
          </p:nvSpPr>
          <p:spPr>
            <a:xfrm>
              <a:off x="399941" y="2219573"/>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spTree>
    <p:extLst>
      <p:ext uri="{BB962C8B-B14F-4D97-AF65-F5344CB8AC3E}">
        <p14:creationId xmlns:p14="http://schemas.microsoft.com/office/powerpoint/2010/main" val="202914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ver_divider_1 line_Aubergin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70B702-8537-754A-C50C-E11AA5132F01}"/>
              </a:ext>
            </a:extLst>
          </p:cNvPr>
          <p:cNvSpPr/>
          <p:nvPr userDrawn="1"/>
        </p:nvSpPr>
        <p:spPr>
          <a:xfrm>
            <a:off x="0" y="0"/>
            <a:ext cx="9144000" cy="447992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Text Placeholder 6">
            <a:extLst>
              <a:ext uri="{FF2B5EF4-FFF2-40B4-BE49-F238E27FC236}">
                <a16:creationId xmlns:a16="http://schemas.microsoft.com/office/drawing/2014/main" id="{9945BD6D-C64E-429A-BFE6-D224DD5D588E}"/>
              </a:ext>
            </a:extLst>
          </p:cNvPr>
          <p:cNvSpPr>
            <a:spLocks noGrp="1"/>
          </p:cNvSpPr>
          <p:nvPr>
            <p:ph type="body" sz="quarter" idx="27" hasCustomPrompt="1"/>
          </p:nvPr>
        </p:nvSpPr>
        <p:spPr>
          <a:xfrm>
            <a:off x="403860" y="3100388"/>
            <a:ext cx="2644775" cy="215444"/>
          </a:xfrm>
        </p:spPr>
        <p:txBody>
          <a:bodyPr>
            <a:spAutoFit/>
          </a:bodyPr>
          <a:lstStyle>
            <a:lvl1pPr marL="0" indent="0">
              <a:spcAft>
                <a:spcPts val="0"/>
              </a:spcAft>
              <a:buNone/>
              <a:defRPr sz="1400">
                <a:solidFill>
                  <a:schemeClr val="bg1"/>
                </a:solidFill>
              </a:defRPr>
            </a:lvl1pPr>
            <a:lvl2pPr marL="360362" indent="0">
              <a:buNone/>
              <a:defRPr>
                <a:solidFill>
                  <a:schemeClr val="bg1"/>
                </a:solidFill>
              </a:defRPr>
            </a:lvl2pPr>
            <a:lvl3pPr marL="719138" indent="0">
              <a:buNone/>
              <a:defRPr>
                <a:solidFill>
                  <a:schemeClr val="bg1"/>
                </a:solidFill>
              </a:defRPr>
            </a:lvl3pPr>
            <a:lvl4pPr marL="1079500" indent="0">
              <a:buNone/>
              <a:defRPr>
                <a:solidFill>
                  <a:schemeClr val="bg1"/>
                </a:solidFill>
              </a:defRPr>
            </a:lvl4pPr>
            <a:lvl5pPr marL="1439863" indent="0">
              <a:buNone/>
              <a:defRPr>
                <a:solidFill>
                  <a:schemeClr val="bg1"/>
                </a:solidFill>
              </a:defRPr>
            </a:lvl5pPr>
          </a:lstStyle>
          <a:p>
            <a:pPr lvl="0"/>
            <a:r>
              <a:rPr lang="en-GB" noProof="0"/>
              <a:t>Add name, title</a:t>
            </a:r>
          </a:p>
        </p:txBody>
      </p:sp>
      <p:sp>
        <p:nvSpPr>
          <p:cNvPr id="21" name="Date Placeholder 2">
            <a:extLst>
              <a:ext uri="{FF2B5EF4-FFF2-40B4-BE49-F238E27FC236}">
                <a16:creationId xmlns:a16="http://schemas.microsoft.com/office/drawing/2014/main" id="{300483C5-8DA4-4B09-B011-702B3D31F65F}"/>
              </a:ext>
            </a:extLst>
          </p:cNvPr>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22" name="Footer Placeholder 3">
            <a:extLst>
              <a:ext uri="{FF2B5EF4-FFF2-40B4-BE49-F238E27FC236}">
                <a16:creationId xmlns:a16="http://schemas.microsoft.com/office/drawing/2014/main" id="{980DDF66-88E6-4EF2-8A9B-51F1DB869A81}"/>
              </a:ext>
            </a:extLst>
          </p:cNvPr>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23" name="Slide Number Placeholder 4">
            <a:extLst>
              <a:ext uri="{FF2B5EF4-FFF2-40B4-BE49-F238E27FC236}">
                <a16:creationId xmlns:a16="http://schemas.microsoft.com/office/drawing/2014/main" id="{CD952BEB-A6C5-4952-8AE0-37BC581C693C}"/>
              </a:ext>
            </a:extLst>
          </p:cNvPr>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4" name="Title 1">
            <a:extLst>
              <a:ext uri="{FF2B5EF4-FFF2-40B4-BE49-F238E27FC236}">
                <a16:creationId xmlns:a16="http://schemas.microsoft.com/office/drawing/2014/main" id="{3BBF110A-2993-F094-C45F-23D0D0FA2195}"/>
              </a:ext>
            </a:extLst>
          </p:cNvPr>
          <p:cNvSpPr>
            <a:spLocks noGrp="1"/>
          </p:cNvSpPr>
          <p:nvPr>
            <p:ph type="title" hasCustomPrompt="1"/>
          </p:nvPr>
        </p:nvSpPr>
        <p:spPr>
          <a:xfrm>
            <a:off x="377189" y="847725"/>
            <a:ext cx="6144723" cy="626257"/>
          </a:xfrm>
        </p:spPr>
        <p:txBody>
          <a:bodyPr wrap="square">
            <a:spAutoFit/>
          </a:bodyPr>
          <a:lstStyle>
            <a:lvl1pPr marL="0" indent="0" algn="l" defTabSz="914400" rtl="0" eaLnBrk="1" latinLnBrk="0" hangingPunct="1">
              <a:lnSpc>
                <a:spcPts val="4600"/>
              </a:lnSpc>
              <a:spcBef>
                <a:spcPts val="0"/>
              </a:spcBef>
              <a:spcAft>
                <a:spcPts val="0"/>
              </a:spcAft>
              <a:buClr>
                <a:schemeClr val="tx1"/>
              </a:buClr>
              <a:buFont typeface="Arial" panose="020B0604020202020204" pitchFamily="34" charset="0"/>
              <a:buNone/>
              <a:defRPr lang="en-GB" sz="4400" b="1" kern="1200" baseline="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a:lnSpc>
                <a:spcPts val="4600"/>
              </a:lnSpc>
            </a:pPr>
            <a:r>
              <a:rPr lang="en-GB" sz="4400" b="1" noProof="0">
                <a:solidFill>
                  <a:schemeClr val="bg1"/>
                </a:solidFill>
                <a:ea typeface="Inter" panose="02000503000000020004" pitchFamily="2" charset="0"/>
              </a:rPr>
              <a:t>Cover/divider</a:t>
            </a:r>
          </a:p>
        </p:txBody>
      </p:sp>
      <p:grpSp>
        <p:nvGrpSpPr>
          <p:cNvPr id="5" name="Group 4">
            <a:extLst>
              <a:ext uri="{FF2B5EF4-FFF2-40B4-BE49-F238E27FC236}">
                <a16:creationId xmlns:a16="http://schemas.microsoft.com/office/drawing/2014/main" id="{7AF49CCE-C535-2EA8-38A1-72D2698438F4}"/>
              </a:ext>
            </a:extLst>
          </p:cNvPr>
          <p:cNvGrpSpPr/>
          <p:nvPr userDrawn="1"/>
        </p:nvGrpSpPr>
        <p:grpSpPr>
          <a:xfrm>
            <a:off x="399941" y="473911"/>
            <a:ext cx="1717927" cy="1290555"/>
            <a:chOff x="399941" y="473911"/>
            <a:chExt cx="2342198" cy="1290555"/>
          </a:xfrm>
        </p:grpSpPr>
        <p:sp>
          <p:nvSpPr>
            <p:cNvPr id="6" name="Rectangle 5">
              <a:extLst>
                <a:ext uri="{FF2B5EF4-FFF2-40B4-BE49-F238E27FC236}">
                  <a16:creationId xmlns:a16="http://schemas.microsoft.com/office/drawing/2014/main" id="{2DC5BC2C-BFE0-BAED-69BD-14AA18B380C5}"/>
                </a:ext>
              </a:extLst>
            </p:cNvPr>
            <p:cNvSpPr/>
            <p:nvPr userDrawn="1"/>
          </p:nvSpPr>
          <p:spPr>
            <a:xfrm>
              <a:off x="403751" y="473911"/>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8" name="Rectangle 7">
              <a:extLst>
                <a:ext uri="{FF2B5EF4-FFF2-40B4-BE49-F238E27FC236}">
                  <a16:creationId xmlns:a16="http://schemas.microsoft.com/office/drawing/2014/main" id="{238CCB3E-5397-C42C-6DA2-E907AF89A800}"/>
                </a:ext>
              </a:extLst>
            </p:cNvPr>
            <p:cNvSpPr/>
            <p:nvPr userDrawn="1"/>
          </p:nvSpPr>
          <p:spPr>
            <a:xfrm>
              <a:off x="399941" y="1626353"/>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spTree>
    <p:extLst>
      <p:ext uri="{BB962C8B-B14F-4D97-AF65-F5344CB8AC3E}">
        <p14:creationId xmlns:p14="http://schemas.microsoft.com/office/powerpoint/2010/main" val="297462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ver_divider_2 lines_Aubergin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D918C0-DF0A-2D69-2198-679028E6020B}"/>
              </a:ext>
            </a:extLst>
          </p:cNvPr>
          <p:cNvSpPr/>
          <p:nvPr userDrawn="1"/>
        </p:nvSpPr>
        <p:spPr>
          <a:xfrm>
            <a:off x="0" y="0"/>
            <a:ext cx="9144000" cy="447992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Text Placeholder 6">
            <a:extLst>
              <a:ext uri="{FF2B5EF4-FFF2-40B4-BE49-F238E27FC236}">
                <a16:creationId xmlns:a16="http://schemas.microsoft.com/office/drawing/2014/main" id="{9945BD6D-C64E-429A-BFE6-D224DD5D588E}"/>
              </a:ext>
            </a:extLst>
          </p:cNvPr>
          <p:cNvSpPr>
            <a:spLocks noGrp="1"/>
          </p:cNvSpPr>
          <p:nvPr>
            <p:ph type="body" sz="quarter" idx="27" hasCustomPrompt="1"/>
          </p:nvPr>
        </p:nvSpPr>
        <p:spPr>
          <a:xfrm>
            <a:off x="403860" y="3100388"/>
            <a:ext cx="2644775" cy="215444"/>
          </a:xfrm>
        </p:spPr>
        <p:txBody>
          <a:bodyPr>
            <a:spAutoFit/>
          </a:bodyPr>
          <a:lstStyle>
            <a:lvl1pPr marL="0" indent="0">
              <a:spcAft>
                <a:spcPts val="0"/>
              </a:spcAft>
              <a:buNone/>
              <a:defRPr sz="1400">
                <a:solidFill>
                  <a:schemeClr val="bg1"/>
                </a:solidFill>
              </a:defRPr>
            </a:lvl1pPr>
            <a:lvl2pPr marL="360362" indent="0">
              <a:buNone/>
              <a:defRPr>
                <a:solidFill>
                  <a:schemeClr val="bg1"/>
                </a:solidFill>
              </a:defRPr>
            </a:lvl2pPr>
            <a:lvl3pPr marL="719138" indent="0">
              <a:buNone/>
              <a:defRPr>
                <a:solidFill>
                  <a:schemeClr val="bg1"/>
                </a:solidFill>
              </a:defRPr>
            </a:lvl3pPr>
            <a:lvl4pPr marL="1079500" indent="0">
              <a:buNone/>
              <a:defRPr>
                <a:solidFill>
                  <a:schemeClr val="bg1"/>
                </a:solidFill>
              </a:defRPr>
            </a:lvl4pPr>
            <a:lvl5pPr marL="1439863" indent="0">
              <a:buNone/>
              <a:defRPr>
                <a:solidFill>
                  <a:schemeClr val="bg1"/>
                </a:solidFill>
              </a:defRPr>
            </a:lvl5pPr>
          </a:lstStyle>
          <a:p>
            <a:pPr lvl="0"/>
            <a:r>
              <a:rPr lang="en-GB" noProof="0"/>
              <a:t>Add name, title</a:t>
            </a:r>
          </a:p>
        </p:txBody>
      </p:sp>
      <p:sp>
        <p:nvSpPr>
          <p:cNvPr id="21" name="Date Placeholder 2">
            <a:extLst>
              <a:ext uri="{FF2B5EF4-FFF2-40B4-BE49-F238E27FC236}">
                <a16:creationId xmlns:a16="http://schemas.microsoft.com/office/drawing/2014/main" id="{300483C5-8DA4-4B09-B011-702B3D31F65F}"/>
              </a:ext>
            </a:extLst>
          </p:cNvPr>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22" name="Footer Placeholder 3">
            <a:extLst>
              <a:ext uri="{FF2B5EF4-FFF2-40B4-BE49-F238E27FC236}">
                <a16:creationId xmlns:a16="http://schemas.microsoft.com/office/drawing/2014/main" id="{980DDF66-88E6-4EF2-8A9B-51F1DB869A81}"/>
              </a:ext>
            </a:extLst>
          </p:cNvPr>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23" name="Slide Number Placeholder 4">
            <a:extLst>
              <a:ext uri="{FF2B5EF4-FFF2-40B4-BE49-F238E27FC236}">
                <a16:creationId xmlns:a16="http://schemas.microsoft.com/office/drawing/2014/main" id="{CD952BEB-A6C5-4952-8AE0-37BC581C693C}"/>
              </a:ext>
            </a:extLst>
          </p:cNvPr>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4" name="Title 1">
            <a:extLst>
              <a:ext uri="{FF2B5EF4-FFF2-40B4-BE49-F238E27FC236}">
                <a16:creationId xmlns:a16="http://schemas.microsoft.com/office/drawing/2014/main" id="{18EA2564-08A1-CC3F-7D0F-A875759A682C}"/>
              </a:ext>
            </a:extLst>
          </p:cNvPr>
          <p:cNvSpPr>
            <a:spLocks noGrp="1"/>
          </p:cNvSpPr>
          <p:nvPr>
            <p:ph type="title" hasCustomPrompt="1"/>
          </p:nvPr>
        </p:nvSpPr>
        <p:spPr>
          <a:xfrm>
            <a:off x="377191" y="847725"/>
            <a:ext cx="5999386" cy="626257"/>
          </a:xfrm>
        </p:spPr>
        <p:txBody>
          <a:bodyPr wrap="square">
            <a:spAutoFit/>
          </a:bodyPr>
          <a:lstStyle>
            <a:lvl1pPr marL="0" indent="0" algn="l" defTabSz="914400" rtl="0" eaLnBrk="1" latinLnBrk="0" hangingPunct="1">
              <a:lnSpc>
                <a:spcPts val="4600"/>
              </a:lnSpc>
              <a:spcBef>
                <a:spcPts val="0"/>
              </a:spcBef>
              <a:spcAft>
                <a:spcPts val="0"/>
              </a:spcAft>
              <a:buClr>
                <a:schemeClr val="tx1"/>
              </a:buClr>
              <a:buFont typeface="Arial" panose="020B0604020202020204" pitchFamily="34" charset="0"/>
              <a:buNone/>
              <a:defRPr lang="en-GB" sz="4400" b="1" kern="1200" baseline="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lvl="0"/>
            <a:r>
              <a:rPr lang="en-GB" sz="4400" b="1" noProof="0">
                <a:solidFill>
                  <a:schemeClr val="bg1"/>
                </a:solidFill>
                <a:ea typeface="Inter" panose="02000503000000020004" pitchFamily="2" charset="0"/>
              </a:rPr>
              <a:t>Cover/divider</a:t>
            </a:r>
            <a:endParaRPr lang="en-GB" noProof="0"/>
          </a:p>
        </p:txBody>
      </p:sp>
      <p:grpSp>
        <p:nvGrpSpPr>
          <p:cNvPr id="3" name="Group 2">
            <a:extLst>
              <a:ext uri="{FF2B5EF4-FFF2-40B4-BE49-F238E27FC236}">
                <a16:creationId xmlns:a16="http://schemas.microsoft.com/office/drawing/2014/main" id="{A8E3FD12-8C6C-0E87-173E-18F68080E666}"/>
              </a:ext>
            </a:extLst>
          </p:cNvPr>
          <p:cNvGrpSpPr/>
          <p:nvPr userDrawn="1"/>
        </p:nvGrpSpPr>
        <p:grpSpPr>
          <a:xfrm>
            <a:off x="399942" y="473911"/>
            <a:ext cx="1715132" cy="1883775"/>
            <a:chOff x="399941" y="473911"/>
            <a:chExt cx="2338388" cy="1883775"/>
          </a:xfrm>
        </p:grpSpPr>
        <p:sp>
          <p:nvSpPr>
            <p:cNvPr id="5" name="Rectangle 4">
              <a:extLst>
                <a:ext uri="{FF2B5EF4-FFF2-40B4-BE49-F238E27FC236}">
                  <a16:creationId xmlns:a16="http://schemas.microsoft.com/office/drawing/2014/main" id="{FFE5806E-CC5E-33E4-059E-C343DB5EBD3D}"/>
                </a:ext>
              </a:extLst>
            </p:cNvPr>
            <p:cNvSpPr/>
            <p:nvPr userDrawn="1"/>
          </p:nvSpPr>
          <p:spPr>
            <a:xfrm>
              <a:off x="399941" y="473911"/>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6" name="Rectangle 5">
              <a:extLst>
                <a:ext uri="{FF2B5EF4-FFF2-40B4-BE49-F238E27FC236}">
                  <a16:creationId xmlns:a16="http://schemas.microsoft.com/office/drawing/2014/main" id="{F8D6DED1-2546-C86E-224E-3E50D9FF6F9E}"/>
                </a:ext>
              </a:extLst>
            </p:cNvPr>
            <p:cNvSpPr/>
            <p:nvPr userDrawn="1"/>
          </p:nvSpPr>
          <p:spPr>
            <a:xfrm>
              <a:off x="399941" y="2219573"/>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spTree>
    <p:extLst>
      <p:ext uri="{BB962C8B-B14F-4D97-AF65-F5344CB8AC3E}">
        <p14:creationId xmlns:p14="http://schemas.microsoft.com/office/powerpoint/2010/main" val="288074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ver_divider_1 line_Blu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70B702-8537-754A-C50C-E11AA5132F01}"/>
              </a:ext>
            </a:extLst>
          </p:cNvPr>
          <p:cNvSpPr/>
          <p:nvPr userDrawn="1"/>
        </p:nvSpPr>
        <p:spPr>
          <a:xfrm>
            <a:off x="0" y="0"/>
            <a:ext cx="9144000" cy="447992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 name="Text Placeholder 6">
            <a:extLst>
              <a:ext uri="{FF2B5EF4-FFF2-40B4-BE49-F238E27FC236}">
                <a16:creationId xmlns:a16="http://schemas.microsoft.com/office/drawing/2014/main" id="{9945BD6D-C64E-429A-BFE6-D224DD5D588E}"/>
              </a:ext>
            </a:extLst>
          </p:cNvPr>
          <p:cNvSpPr>
            <a:spLocks noGrp="1"/>
          </p:cNvSpPr>
          <p:nvPr>
            <p:ph type="body" sz="quarter" idx="27" hasCustomPrompt="1"/>
          </p:nvPr>
        </p:nvSpPr>
        <p:spPr>
          <a:xfrm>
            <a:off x="403860" y="3100388"/>
            <a:ext cx="2644775" cy="215444"/>
          </a:xfrm>
        </p:spPr>
        <p:txBody>
          <a:bodyPr>
            <a:spAutoFit/>
          </a:bodyPr>
          <a:lstStyle>
            <a:lvl1pPr marL="0" indent="0">
              <a:spcAft>
                <a:spcPts val="0"/>
              </a:spcAft>
              <a:buNone/>
              <a:defRPr sz="1400">
                <a:solidFill>
                  <a:schemeClr val="bg1"/>
                </a:solidFill>
              </a:defRPr>
            </a:lvl1pPr>
            <a:lvl2pPr marL="360362" indent="0">
              <a:buNone/>
              <a:defRPr>
                <a:solidFill>
                  <a:schemeClr val="bg1"/>
                </a:solidFill>
              </a:defRPr>
            </a:lvl2pPr>
            <a:lvl3pPr marL="719138" indent="0">
              <a:buNone/>
              <a:defRPr>
                <a:solidFill>
                  <a:schemeClr val="bg1"/>
                </a:solidFill>
              </a:defRPr>
            </a:lvl3pPr>
            <a:lvl4pPr marL="1079500" indent="0">
              <a:buNone/>
              <a:defRPr>
                <a:solidFill>
                  <a:schemeClr val="bg1"/>
                </a:solidFill>
              </a:defRPr>
            </a:lvl4pPr>
            <a:lvl5pPr marL="1439863" indent="0">
              <a:buNone/>
              <a:defRPr>
                <a:solidFill>
                  <a:schemeClr val="bg1"/>
                </a:solidFill>
              </a:defRPr>
            </a:lvl5pPr>
          </a:lstStyle>
          <a:p>
            <a:pPr lvl="0"/>
            <a:r>
              <a:rPr lang="en-GB" noProof="0"/>
              <a:t>Add name, title</a:t>
            </a:r>
          </a:p>
        </p:txBody>
      </p:sp>
      <p:sp>
        <p:nvSpPr>
          <p:cNvPr id="21" name="Date Placeholder 2">
            <a:extLst>
              <a:ext uri="{FF2B5EF4-FFF2-40B4-BE49-F238E27FC236}">
                <a16:creationId xmlns:a16="http://schemas.microsoft.com/office/drawing/2014/main" id="{300483C5-8DA4-4B09-B011-702B3D31F65F}"/>
              </a:ext>
            </a:extLst>
          </p:cNvPr>
          <p:cNvSpPr>
            <a:spLocks noGrp="1"/>
          </p:cNvSpPr>
          <p:nvPr>
            <p:ph type="dt" sz="half" idx="10"/>
          </p:nvPr>
        </p:nvSpPr>
        <p:spPr>
          <a:xfrm>
            <a:off x="609084" y="4722338"/>
            <a:ext cx="1958203" cy="66824"/>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Januar 2024</a:t>
            </a:r>
            <a:endParaRPr lang="en-GB" noProof="0"/>
          </a:p>
        </p:txBody>
      </p:sp>
      <p:sp>
        <p:nvSpPr>
          <p:cNvPr id="22" name="Footer Placeholder 3">
            <a:extLst>
              <a:ext uri="{FF2B5EF4-FFF2-40B4-BE49-F238E27FC236}">
                <a16:creationId xmlns:a16="http://schemas.microsoft.com/office/drawing/2014/main" id="{980DDF66-88E6-4EF2-8A9B-51F1DB869A81}"/>
              </a:ext>
            </a:extLst>
          </p:cNvPr>
          <p:cNvSpPr>
            <a:spLocks noGrp="1"/>
          </p:cNvSpPr>
          <p:nvPr>
            <p:ph type="ftr" sz="quarter" idx="11"/>
          </p:nvPr>
        </p:nvSpPr>
        <p:spPr>
          <a:xfrm>
            <a:off x="609084" y="4798729"/>
            <a:ext cx="1958203" cy="68838"/>
          </a:xfrm>
        </p:spPr>
        <p:txBody>
          <a:bodyPr/>
          <a:lstStyle>
            <a:lvl1pPr>
              <a:defRPr>
                <a:solidFill>
                  <a:srgbClr val="000000"/>
                </a:solidFill>
                <a:latin typeface="Arial" panose="020B0604020202020204" pitchFamily="34" charset="0"/>
                <a:ea typeface="Inter" panose="02000503000000020004" pitchFamily="2" charset="0"/>
              </a:defRPr>
            </a:lvl1pPr>
          </a:lstStyle>
          <a:p>
            <a:r>
              <a:rPr lang="da-DK" noProof="0"/>
              <a:t>Arbejdskraftudfordringer i Det Blå Danmark</a:t>
            </a:r>
            <a:endParaRPr lang="en-GB" noProof="0"/>
          </a:p>
        </p:txBody>
      </p:sp>
      <p:sp>
        <p:nvSpPr>
          <p:cNvPr id="23" name="Slide Number Placeholder 4">
            <a:extLst>
              <a:ext uri="{FF2B5EF4-FFF2-40B4-BE49-F238E27FC236}">
                <a16:creationId xmlns:a16="http://schemas.microsoft.com/office/drawing/2014/main" id="{CD952BEB-A6C5-4952-8AE0-37BC581C693C}"/>
              </a:ext>
            </a:extLst>
          </p:cNvPr>
          <p:cNvSpPr>
            <a:spLocks noGrp="1"/>
          </p:cNvSpPr>
          <p:nvPr>
            <p:ph type="sldNum" sz="quarter" idx="12"/>
          </p:nvPr>
        </p:nvSpPr>
        <p:spPr>
          <a:xfrm>
            <a:off x="130774" y="4603009"/>
            <a:ext cx="408316" cy="379563"/>
          </a:xfrm>
        </p:spPr>
        <p:txBody>
          <a:bodyPr/>
          <a:lstStyle>
            <a:lvl1pPr>
              <a:defRPr>
                <a:solidFill>
                  <a:srgbClr val="000000"/>
                </a:solidFill>
                <a:latin typeface="+mn-lt"/>
                <a:ea typeface="Inter Light" panose="02000503000000020004" pitchFamily="2" charset="0"/>
              </a:defRPr>
            </a:lvl1pPr>
          </a:lstStyle>
          <a:p>
            <a:fld id="{AF54B9EF-527F-4F31-BDA9-861CCA0FE377}" type="slidenum">
              <a:rPr lang="en-GB" noProof="0" smtClean="0"/>
              <a:pPr/>
              <a:t>‹#›</a:t>
            </a:fld>
            <a:endParaRPr lang="en-GB" noProof="0"/>
          </a:p>
        </p:txBody>
      </p:sp>
      <p:sp>
        <p:nvSpPr>
          <p:cNvPr id="4" name="Title 1">
            <a:extLst>
              <a:ext uri="{FF2B5EF4-FFF2-40B4-BE49-F238E27FC236}">
                <a16:creationId xmlns:a16="http://schemas.microsoft.com/office/drawing/2014/main" id="{3BBF110A-2993-F094-C45F-23D0D0FA2195}"/>
              </a:ext>
            </a:extLst>
          </p:cNvPr>
          <p:cNvSpPr>
            <a:spLocks noGrp="1"/>
          </p:cNvSpPr>
          <p:nvPr>
            <p:ph type="title" hasCustomPrompt="1"/>
          </p:nvPr>
        </p:nvSpPr>
        <p:spPr>
          <a:xfrm>
            <a:off x="377189" y="847725"/>
            <a:ext cx="6144723" cy="626257"/>
          </a:xfrm>
        </p:spPr>
        <p:txBody>
          <a:bodyPr wrap="square">
            <a:spAutoFit/>
          </a:bodyPr>
          <a:lstStyle>
            <a:lvl1pPr marL="0" indent="0" algn="l" defTabSz="914400" rtl="0" eaLnBrk="1" latinLnBrk="0" hangingPunct="1">
              <a:lnSpc>
                <a:spcPts val="4600"/>
              </a:lnSpc>
              <a:spcBef>
                <a:spcPts val="0"/>
              </a:spcBef>
              <a:spcAft>
                <a:spcPts val="0"/>
              </a:spcAft>
              <a:buClr>
                <a:schemeClr val="tx1"/>
              </a:buClr>
              <a:buFont typeface="Arial" panose="020B0604020202020204" pitchFamily="34" charset="0"/>
              <a:buNone/>
              <a:defRPr lang="en-GB" sz="4400" b="1" kern="1200" baseline="0" dirty="0">
                <a:solidFill>
                  <a:schemeClr val="bg1"/>
                </a:solidFill>
                <a:latin typeface="Arial" panose="020B0604020202020204" pitchFamily="34" charset="0"/>
                <a:ea typeface="Inter" panose="02000503000000020004" pitchFamily="2" charset="0"/>
                <a:cs typeface="Arial" panose="020B0604020202020204" pitchFamily="34" charset="0"/>
              </a:defRPr>
            </a:lvl1pPr>
          </a:lstStyle>
          <a:p>
            <a:pPr>
              <a:lnSpc>
                <a:spcPts val="4600"/>
              </a:lnSpc>
            </a:pPr>
            <a:r>
              <a:rPr lang="en-GB" sz="4400" b="1" noProof="0">
                <a:solidFill>
                  <a:schemeClr val="bg1"/>
                </a:solidFill>
                <a:ea typeface="Inter" panose="02000503000000020004" pitchFamily="2" charset="0"/>
              </a:rPr>
              <a:t>Cover/divider</a:t>
            </a:r>
          </a:p>
        </p:txBody>
      </p:sp>
      <p:grpSp>
        <p:nvGrpSpPr>
          <p:cNvPr id="5" name="Group 4">
            <a:extLst>
              <a:ext uri="{FF2B5EF4-FFF2-40B4-BE49-F238E27FC236}">
                <a16:creationId xmlns:a16="http://schemas.microsoft.com/office/drawing/2014/main" id="{5DE9631E-46A2-11B7-F7FE-038FE3D48FC0}"/>
              </a:ext>
            </a:extLst>
          </p:cNvPr>
          <p:cNvGrpSpPr/>
          <p:nvPr userDrawn="1"/>
        </p:nvGrpSpPr>
        <p:grpSpPr>
          <a:xfrm>
            <a:off x="399941" y="473911"/>
            <a:ext cx="1717927" cy="1290555"/>
            <a:chOff x="399941" y="473911"/>
            <a:chExt cx="2342198" cy="1290555"/>
          </a:xfrm>
        </p:grpSpPr>
        <p:sp>
          <p:nvSpPr>
            <p:cNvPr id="6" name="Rectangle 5">
              <a:extLst>
                <a:ext uri="{FF2B5EF4-FFF2-40B4-BE49-F238E27FC236}">
                  <a16:creationId xmlns:a16="http://schemas.microsoft.com/office/drawing/2014/main" id="{507DF126-8DF5-DDD0-9E45-1ABCB4307C47}"/>
                </a:ext>
              </a:extLst>
            </p:cNvPr>
            <p:cNvSpPr/>
            <p:nvPr userDrawn="1"/>
          </p:nvSpPr>
          <p:spPr>
            <a:xfrm>
              <a:off x="403751" y="473911"/>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8" name="Rectangle 7">
              <a:extLst>
                <a:ext uri="{FF2B5EF4-FFF2-40B4-BE49-F238E27FC236}">
                  <a16:creationId xmlns:a16="http://schemas.microsoft.com/office/drawing/2014/main" id="{A20BE6DA-3ACF-F81A-EACF-06521BEA1CFD}"/>
                </a:ext>
              </a:extLst>
            </p:cNvPr>
            <p:cNvSpPr/>
            <p:nvPr userDrawn="1"/>
          </p:nvSpPr>
          <p:spPr>
            <a:xfrm>
              <a:off x="399941" y="1626353"/>
              <a:ext cx="2338388" cy="138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spTree>
    <p:extLst>
      <p:ext uri="{BB962C8B-B14F-4D97-AF65-F5344CB8AC3E}">
        <p14:creationId xmlns:p14="http://schemas.microsoft.com/office/powerpoint/2010/main" val="79083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8">
            <a:extLst>
              <a:ext uri="{FF2B5EF4-FFF2-40B4-BE49-F238E27FC236}">
                <a16:creationId xmlns:a16="http://schemas.microsoft.com/office/drawing/2014/main" id="{07730765-04E4-9345-64C5-69236138F4C1}"/>
              </a:ext>
            </a:extLst>
          </p:cNvPr>
          <p:cNvSpPr/>
          <p:nvPr/>
        </p:nvSpPr>
        <p:spPr>
          <a:xfrm>
            <a:off x="8065219" y="4696354"/>
            <a:ext cx="657200" cy="196080"/>
          </a:xfrm>
          <a:custGeom>
            <a:avLst/>
            <a:gdLst>
              <a:gd name="connsiteX0" fmla="*/ 123349 w 944975"/>
              <a:gd name="connsiteY0" fmla="*/ 6477 h 281940"/>
              <a:gd name="connsiteX1" fmla="*/ 168402 w 944975"/>
              <a:gd name="connsiteY1" fmla="*/ 19241 h 281940"/>
              <a:gd name="connsiteX2" fmla="*/ 196882 w 944975"/>
              <a:gd name="connsiteY2" fmla="*/ 9525 h 281940"/>
              <a:gd name="connsiteX3" fmla="*/ 196882 w 944975"/>
              <a:gd name="connsiteY3" fmla="*/ 0 h 281940"/>
              <a:gd name="connsiteX4" fmla="*/ 211169 w 944975"/>
              <a:gd name="connsiteY4" fmla="*/ 0 h 281940"/>
              <a:gd name="connsiteX5" fmla="*/ 211169 w 944975"/>
              <a:gd name="connsiteY5" fmla="*/ 116872 h 281940"/>
              <a:gd name="connsiteX6" fmla="*/ 198406 w 944975"/>
              <a:gd name="connsiteY6" fmla="*/ 116872 h 281940"/>
              <a:gd name="connsiteX7" fmla="*/ 123349 w 944975"/>
              <a:gd name="connsiteY7" fmla="*/ 21527 h 281940"/>
              <a:gd name="connsiteX8" fmla="*/ 52673 w 944975"/>
              <a:gd name="connsiteY8" fmla="*/ 144494 h 281940"/>
              <a:gd name="connsiteX9" fmla="*/ 123349 w 944975"/>
              <a:gd name="connsiteY9" fmla="*/ 266891 h 281940"/>
              <a:gd name="connsiteX10" fmla="*/ 224314 w 944975"/>
              <a:gd name="connsiteY10" fmla="*/ 144494 h 281940"/>
              <a:gd name="connsiteX11" fmla="*/ 228124 w 944975"/>
              <a:gd name="connsiteY11" fmla="*/ 116681 h 281940"/>
              <a:gd name="connsiteX12" fmla="*/ 349472 w 944975"/>
              <a:gd name="connsiteY12" fmla="*/ 6477 h 281940"/>
              <a:gd name="connsiteX13" fmla="*/ 474631 w 944975"/>
              <a:gd name="connsiteY13" fmla="*/ 144399 h 281940"/>
              <a:gd name="connsiteX14" fmla="*/ 349472 w 944975"/>
              <a:gd name="connsiteY14" fmla="*/ 281940 h 281940"/>
              <a:gd name="connsiteX15" fmla="*/ 232315 w 944975"/>
              <a:gd name="connsiteY15" fmla="*/ 192691 h 281940"/>
              <a:gd name="connsiteX16" fmla="*/ 231934 w 944975"/>
              <a:gd name="connsiteY16" fmla="*/ 190310 h 281940"/>
              <a:gd name="connsiteX17" fmla="*/ 231267 w 944975"/>
              <a:gd name="connsiteY17" fmla="*/ 194119 h 281940"/>
              <a:gd name="connsiteX18" fmla="*/ 123444 w 944975"/>
              <a:gd name="connsiteY18" fmla="*/ 281940 h 281940"/>
              <a:gd name="connsiteX19" fmla="*/ 0 w 944975"/>
              <a:gd name="connsiteY19" fmla="*/ 144399 h 281940"/>
              <a:gd name="connsiteX20" fmla="*/ 123349 w 944975"/>
              <a:gd name="connsiteY20" fmla="*/ 6477 h 281940"/>
              <a:gd name="connsiteX21" fmla="*/ 278797 w 944975"/>
              <a:gd name="connsiteY21" fmla="*/ 144399 h 281940"/>
              <a:gd name="connsiteX22" fmla="*/ 349472 w 944975"/>
              <a:gd name="connsiteY22" fmla="*/ 267176 h 281940"/>
              <a:gd name="connsiteX23" fmla="*/ 419957 w 944975"/>
              <a:gd name="connsiteY23" fmla="*/ 144399 h 281940"/>
              <a:gd name="connsiteX24" fmla="*/ 349472 w 944975"/>
              <a:gd name="connsiteY24" fmla="*/ 21431 h 281940"/>
              <a:gd name="connsiteX25" fmla="*/ 278797 w 944975"/>
              <a:gd name="connsiteY25" fmla="*/ 144399 h 281940"/>
              <a:gd name="connsiteX26" fmla="*/ 532638 w 944975"/>
              <a:gd name="connsiteY26" fmla="*/ 36290 h 281940"/>
              <a:gd name="connsiteX27" fmla="*/ 542354 w 944975"/>
              <a:gd name="connsiteY27" fmla="*/ 23717 h 281940"/>
              <a:gd name="connsiteX28" fmla="*/ 562547 w 944975"/>
              <a:gd name="connsiteY28" fmla="*/ 23717 h 281940"/>
              <a:gd name="connsiteX29" fmla="*/ 562547 w 944975"/>
              <a:gd name="connsiteY29" fmla="*/ 9525 h 281940"/>
              <a:gd name="connsiteX30" fmla="*/ 431673 w 944975"/>
              <a:gd name="connsiteY30" fmla="*/ 9525 h 281940"/>
              <a:gd name="connsiteX31" fmla="*/ 431673 w 944975"/>
              <a:gd name="connsiteY31" fmla="*/ 23622 h 281940"/>
              <a:gd name="connsiteX32" fmla="*/ 461582 w 944975"/>
              <a:gd name="connsiteY32" fmla="*/ 23813 h 281940"/>
              <a:gd name="connsiteX33" fmla="*/ 479108 w 944975"/>
              <a:gd name="connsiteY33" fmla="*/ 36290 h 281940"/>
              <a:gd name="connsiteX34" fmla="*/ 558070 w 944975"/>
              <a:gd name="connsiteY34" fmla="*/ 279178 h 281940"/>
              <a:gd name="connsiteX35" fmla="*/ 587788 w 944975"/>
              <a:gd name="connsiteY35" fmla="*/ 279178 h 281940"/>
              <a:gd name="connsiteX36" fmla="*/ 641699 w 944975"/>
              <a:gd name="connsiteY36" fmla="*/ 110776 h 281940"/>
              <a:gd name="connsiteX37" fmla="*/ 693611 w 944975"/>
              <a:gd name="connsiteY37" fmla="*/ 279178 h 281940"/>
              <a:gd name="connsiteX38" fmla="*/ 727710 w 944975"/>
              <a:gd name="connsiteY38" fmla="*/ 279178 h 281940"/>
              <a:gd name="connsiteX39" fmla="*/ 800195 w 944975"/>
              <a:gd name="connsiteY39" fmla="*/ 42101 h 281940"/>
              <a:gd name="connsiteX40" fmla="*/ 823627 w 944975"/>
              <a:gd name="connsiteY40" fmla="*/ 23908 h 281940"/>
              <a:gd name="connsiteX41" fmla="*/ 835914 w 944975"/>
              <a:gd name="connsiteY41" fmla="*/ 38005 h 281940"/>
              <a:gd name="connsiteX42" fmla="*/ 835914 w 944975"/>
              <a:gd name="connsiteY42" fmla="*/ 250984 h 281940"/>
              <a:gd name="connsiteX43" fmla="*/ 823627 w 944975"/>
              <a:gd name="connsiteY43" fmla="*/ 265081 h 281940"/>
              <a:gd name="connsiteX44" fmla="*/ 779621 w 944975"/>
              <a:gd name="connsiteY44" fmla="*/ 265081 h 281940"/>
              <a:gd name="connsiteX45" fmla="*/ 779621 w 944975"/>
              <a:gd name="connsiteY45" fmla="*/ 279178 h 281940"/>
              <a:gd name="connsiteX46" fmla="*/ 944975 w 944975"/>
              <a:gd name="connsiteY46" fmla="*/ 279178 h 281940"/>
              <a:gd name="connsiteX47" fmla="*/ 944975 w 944975"/>
              <a:gd name="connsiteY47" fmla="*/ 265081 h 281940"/>
              <a:gd name="connsiteX48" fmla="*/ 900970 w 944975"/>
              <a:gd name="connsiteY48" fmla="*/ 265081 h 281940"/>
              <a:gd name="connsiteX49" fmla="*/ 888683 w 944975"/>
              <a:gd name="connsiteY49" fmla="*/ 250984 h 281940"/>
              <a:gd name="connsiteX50" fmla="*/ 888683 w 944975"/>
              <a:gd name="connsiteY50" fmla="*/ 37910 h 281940"/>
              <a:gd name="connsiteX51" fmla="*/ 900970 w 944975"/>
              <a:gd name="connsiteY51" fmla="*/ 23622 h 281940"/>
              <a:gd name="connsiteX52" fmla="*/ 944975 w 944975"/>
              <a:gd name="connsiteY52" fmla="*/ 23622 h 281940"/>
              <a:gd name="connsiteX53" fmla="*/ 944975 w 944975"/>
              <a:gd name="connsiteY53" fmla="*/ 9525 h 281940"/>
              <a:gd name="connsiteX54" fmla="*/ 733615 w 944975"/>
              <a:gd name="connsiteY54" fmla="*/ 9525 h 281940"/>
              <a:gd name="connsiteX55" fmla="*/ 733615 w 944975"/>
              <a:gd name="connsiteY55" fmla="*/ 23622 h 281940"/>
              <a:gd name="connsiteX56" fmla="*/ 758095 w 944975"/>
              <a:gd name="connsiteY56" fmla="*/ 23813 h 281940"/>
              <a:gd name="connsiteX57" fmla="*/ 777335 w 944975"/>
              <a:gd name="connsiteY57" fmla="*/ 50864 h 281940"/>
              <a:gd name="connsiteX58" fmla="*/ 727234 w 944975"/>
              <a:gd name="connsiteY58" fmla="*/ 214598 h 281940"/>
              <a:gd name="connsiteX59" fmla="*/ 672084 w 944975"/>
              <a:gd name="connsiteY59" fmla="*/ 36290 h 281940"/>
              <a:gd name="connsiteX60" fmla="*/ 681609 w 944975"/>
              <a:gd name="connsiteY60" fmla="*/ 23717 h 281940"/>
              <a:gd name="connsiteX61" fmla="*/ 713327 w 944975"/>
              <a:gd name="connsiteY61" fmla="*/ 23717 h 281940"/>
              <a:gd name="connsiteX62" fmla="*/ 713327 w 944975"/>
              <a:gd name="connsiteY62" fmla="*/ 9525 h 281940"/>
              <a:gd name="connsiteX63" fmla="*/ 582454 w 944975"/>
              <a:gd name="connsiteY63" fmla="*/ 9525 h 281940"/>
              <a:gd name="connsiteX64" fmla="*/ 582454 w 944975"/>
              <a:gd name="connsiteY64" fmla="*/ 23622 h 281940"/>
              <a:gd name="connsiteX65" fmla="*/ 601028 w 944975"/>
              <a:gd name="connsiteY65" fmla="*/ 23813 h 281940"/>
              <a:gd name="connsiteX66" fmla="*/ 618554 w 944975"/>
              <a:gd name="connsiteY66" fmla="*/ 36290 h 281940"/>
              <a:gd name="connsiteX67" fmla="*/ 631698 w 944975"/>
              <a:gd name="connsiteY67" fmla="*/ 79248 h 281940"/>
              <a:gd name="connsiteX68" fmla="*/ 589502 w 944975"/>
              <a:gd name="connsiteY68" fmla="*/ 211074 h 281940"/>
              <a:gd name="connsiteX69" fmla="*/ 532638 w 944975"/>
              <a:gd name="connsiteY69" fmla="*/ 3629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44975" h="281940">
                <a:moveTo>
                  <a:pt x="123349" y="6477"/>
                </a:moveTo>
                <a:cubicBezTo>
                  <a:pt x="143351" y="6477"/>
                  <a:pt x="156305" y="12097"/>
                  <a:pt x="168402" y="19241"/>
                </a:cubicBezTo>
                <a:cubicBezTo>
                  <a:pt x="185928" y="29528"/>
                  <a:pt x="196882" y="25527"/>
                  <a:pt x="196882" y="9525"/>
                </a:cubicBezTo>
                <a:lnTo>
                  <a:pt x="196882" y="0"/>
                </a:lnTo>
                <a:lnTo>
                  <a:pt x="211169" y="0"/>
                </a:lnTo>
                <a:lnTo>
                  <a:pt x="211169" y="116872"/>
                </a:lnTo>
                <a:lnTo>
                  <a:pt x="198406" y="116872"/>
                </a:lnTo>
                <a:cubicBezTo>
                  <a:pt x="191167" y="55055"/>
                  <a:pt x="166116" y="21527"/>
                  <a:pt x="123349" y="21527"/>
                </a:cubicBezTo>
                <a:cubicBezTo>
                  <a:pt x="73819" y="21527"/>
                  <a:pt x="52673" y="74200"/>
                  <a:pt x="52673" y="144494"/>
                </a:cubicBezTo>
                <a:cubicBezTo>
                  <a:pt x="52673" y="214789"/>
                  <a:pt x="73819" y="266891"/>
                  <a:pt x="123349" y="266891"/>
                </a:cubicBezTo>
                <a:cubicBezTo>
                  <a:pt x="184690" y="266891"/>
                  <a:pt x="213646" y="222218"/>
                  <a:pt x="224314" y="144494"/>
                </a:cubicBezTo>
                <a:lnTo>
                  <a:pt x="228124" y="116681"/>
                </a:lnTo>
                <a:cubicBezTo>
                  <a:pt x="237458" y="52102"/>
                  <a:pt x="280797" y="6477"/>
                  <a:pt x="349472" y="6477"/>
                </a:cubicBezTo>
                <a:cubicBezTo>
                  <a:pt x="427387" y="6477"/>
                  <a:pt x="474631" y="65627"/>
                  <a:pt x="474631" y="144399"/>
                </a:cubicBezTo>
                <a:cubicBezTo>
                  <a:pt x="474631" y="223171"/>
                  <a:pt x="427387" y="281940"/>
                  <a:pt x="349472" y="281940"/>
                </a:cubicBezTo>
                <a:cubicBezTo>
                  <a:pt x="288322" y="281940"/>
                  <a:pt x="247269" y="246031"/>
                  <a:pt x="232315" y="192691"/>
                </a:cubicBezTo>
                <a:lnTo>
                  <a:pt x="231934" y="190310"/>
                </a:lnTo>
                <a:lnTo>
                  <a:pt x="231267" y="194119"/>
                </a:lnTo>
                <a:cubicBezTo>
                  <a:pt x="216122" y="240125"/>
                  <a:pt x="189643" y="281940"/>
                  <a:pt x="123444" y="281940"/>
                </a:cubicBezTo>
                <a:cubicBezTo>
                  <a:pt x="45244" y="282035"/>
                  <a:pt x="0" y="223171"/>
                  <a:pt x="0" y="144399"/>
                </a:cubicBezTo>
                <a:cubicBezTo>
                  <a:pt x="0" y="65627"/>
                  <a:pt x="42005" y="6477"/>
                  <a:pt x="123349" y="6477"/>
                </a:cubicBezTo>
                <a:moveTo>
                  <a:pt x="278797" y="144399"/>
                </a:moveTo>
                <a:cubicBezTo>
                  <a:pt x="278797" y="214503"/>
                  <a:pt x="304610" y="267176"/>
                  <a:pt x="349472" y="267176"/>
                </a:cubicBezTo>
                <a:cubicBezTo>
                  <a:pt x="394335" y="267176"/>
                  <a:pt x="419957" y="214503"/>
                  <a:pt x="419957" y="144399"/>
                </a:cubicBezTo>
                <a:cubicBezTo>
                  <a:pt x="419957" y="74295"/>
                  <a:pt x="394145" y="21431"/>
                  <a:pt x="349472" y="21431"/>
                </a:cubicBezTo>
                <a:cubicBezTo>
                  <a:pt x="304800" y="21431"/>
                  <a:pt x="278797" y="74105"/>
                  <a:pt x="278797" y="144399"/>
                </a:cubicBezTo>
                <a:moveTo>
                  <a:pt x="532638" y="36290"/>
                </a:moveTo>
                <a:cubicBezTo>
                  <a:pt x="530066" y="28385"/>
                  <a:pt x="534448" y="23717"/>
                  <a:pt x="542354" y="23717"/>
                </a:cubicBezTo>
                <a:lnTo>
                  <a:pt x="562547" y="23717"/>
                </a:lnTo>
                <a:lnTo>
                  <a:pt x="562547" y="9525"/>
                </a:lnTo>
                <a:lnTo>
                  <a:pt x="431673" y="9525"/>
                </a:lnTo>
                <a:lnTo>
                  <a:pt x="431673" y="23622"/>
                </a:lnTo>
                <a:lnTo>
                  <a:pt x="461582" y="23813"/>
                </a:lnTo>
                <a:cubicBezTo>
                  <a:pt x="469678" y="23813"/>
                  <a:pt x="476536" y="28289"/>
                  <a:pt x="479108" y="36290"/>
                </a:cubicBezTo>
                <a:lnTo>
                  <a:pt x="558070" y="279178"/>
                </a:lnTo>
                <a:lnTo>
                  <a:pt x="587788" y="279178"/>
                </a:lnTo>
                <a:lnTo>
                  <a:pt x="641699" y="110776"/>
                </a:lnTo>
                <a:lnTo>
                  <a:pt x="693611" y="279178"/>
                </a:lnTo>
                <a:lnTo>
                  <a:pt x="727710" y="279178"/>
                </a:lnTo>
                <a:lnTo>
                  <a:pt x="800195" y="42101"/>
                </a:lnTo>
                <a:cubicBezTo>
                  <a:pt x="803624" y="30194"/>
                  <a:pt x="811721" y="23908"/>
                  <a:pt x="823627" y="23908"/>
                </a:cubicBezTo>
                <a:cubicBezTo>
                  <a:pt x="831533" y="23908"/>
                  <a:pt x="835914" y="29813"/>
                  <a:pt x="835914" y="38005"/>
                </a:cubicBezTo>
                <a:lnTo>
                  <a:pt x="835914" y="250984"/>
                </a:lnTo>
                <a:cubicBezTo>
                  <a:pt x="835914" y="258890"/>
                  <a:pt x="831723" y="265081"/>
                  <a:pt x="823627" y="265081"/>
                </a:cubicBezTo>
                <a:lnTo>
                  <a:pt x="779621" y="265081"/>
                </a:lnTo>
                <a:lnTo>
                  <a:pt x="779621" y="279178"/>
                </a:lnTo>
                <a:lnTo>
                  <a:pt x="944975" y="279178"/>
                </a:lnTo>
                <a:lnTo>
                  <a:pt x="944975" y="265081"/>
                </a:lnTo>
                <a:lnTo>
                  <a:pt x="900970" y="265081"/>
                </a:lnTo>
                <a:cubicBezTo>
                  <a:pt x="893064" y="265081"/>
                  <a:pt x="888683" y="258985"/>
                  <a:pt x="888683" y="250984"/>
                </a:cubicBezTo>
                <a:lnTo>
                  <a:pt x="888683" y="37910"/>
                </a:lnTo>
                <a:cubicBezTo>
                  <a:pt x="888683" y="29813"/>
                  <a:pt x="892969" y="23622"/>
                  <a:pt x="900970" y="23622"/>
                </a:cubicBezTo>
                <a:lnTo>
                  <a:pt x="944975" y="23622"/>
                </a:lnTo>
                <a:lnTo>
                  <a:pt x="944975" y="9525"/>
                </a:lnTo>
                <a:lnTo>
                  <a:pt x="733615" y="9525"/>
                </a:lnTo>
                <a:lnTo>
                  <a:pt x="733615" y="23622"/>
                </a:lnTo>
                <a:lnTo>
                  <a:pt x="758095" y="23813"/>
                </a:lnTo>
                <a:cubicBezTo>
                  <a:pt x="775811" y="23813"/>
                  <a:pt x="782479" y="33147"/>
                  <a:pt x="777335" y="50864"/>
                </a:cubicBezTo>
                <a:lnTo>
                  <a:pt x="727234" y="214598"/>
                </a:lnTo>
                <a:lnTo>
                  <a:pt x="672084" y="36290"/>
                </a:lnTo>
                <a:cubicBezTo>
                  <a:pt x="669512" y="28385"/>
                  <a:pt x="673894" y="23717"/>
                  <a:pt x="681609" y="23717"/>
                </a:cubicBezTo>
                <a:lnTo>
                  <a:pt x="713327" y="23717"/>
                </a:lnTo>
                <a:lnTo>
                  <a:pt x="713327" y="9525"/>
                </a:lnTo>
                <a:lnTo>
                  <a:pt x="582454" y="9525"/>
                </a:lnTo>
                <a:lnTo>
                  <a:pt x="582454" y="23622"/>
                </a:lnTo>
                <a:lnTo>
                  <a:pt x="601028" y="23813"/>
                </a:lnTo>
                <a:cubicBezTo>
                  <a:pt x="609124" y="23813"/>
                  <a:pt x="615982" y="28289"/>
                  <a:pt x="618554" y="36290"/>
                </a:cubicBezTo>
                <a:lnTo>
                  <a:pt x="631698" y="79248"/>
                </a:lnTo>
                <a:lnTo>
                  <a:pt x="589502" y="211074"/>
                </a:lnTo>
                <a:lnTo>
                  <a:pt x="532638" y="36290"/>
                </a:lnTo>
                <a:close/>
              </a:path>
            </a:pathLst>
          </a:custGeom>
          <a:solidFill>
            <a:schemeClr val="accent1"/>
          </a:solidFill>
          <a:ln w="9525" cap="flat">
            <a:noFill/>
            <a:prstDash val="solid"/>
            <a:miter/>
          </a:ln>
        </p:spPr>
        <p:txBody>
          <a:bodyPr rtlCol="0" anchor="ctr"/>
          <a:lstStyle/>
          <a:p>
            <a:endParaRPr lang="en-GB" noProof="0"/>
          </a:p>
        </p:txBody>
      </p:sp>
      <p:sp>
        <p:nvSpPr>
          <p:cNvPr id="2" name="Pladsholder til titel 1"/>
          <p:cNvSpPr>
            <a:spLocks noGrp="1"/>
          </p:cNvSpPr>
          <p:nvPr>
            <p:ph type="title"/>
          </p:nvPr>
        </p:nvSpPr>
        <p:spPr>
          <a:xfrm>
            <a:off x="405448" y="469900"/>
            <a:ext cx="6795452" cy="472368"/>
          </a:xfrm>
          <a:prstGeom prst="rect">
            <a:avLst/>
          </a:prstGeom>
          <a:noFill/>
          <a:effectLst/>
        </p:spPr>
        <p:txBody>
          <a:bodyPr vert="horz" wrap="square" lIns="0" tIns="0" rIns="0" bIns="36000" rtlCol="0" anchor="t" anchorCtr="0">
            <a:spAutoFit/>
          </a:bodyPr>
          <a:lstStyle/>
          <a:p>
            <a:r>
              <a:rPr lang="en-US" noProof="0"/>
              <a:t>Click to edit Master title style</a:t>
            </a:r>
            <a:endParaRPr lang="en-GB" noProof="0"/>
          </a:p>
        </p:txBody>
      </p:sp>
      <p:sp>
        <p:nvSpPr>
          <p:cNvPr id="3" name="Pladsholder til tekst 2"/>
          <p:cNvSpPr>
            <a:spLocks noGrp="1"/>
          </p:cNvSpPr>
          <p:nvPr>
            <p:ph type="body" idx="1"/>
          </p:nvPr>
        </p:nvSpPr>
        <p:spPr>
          <a:xfrm>
            <a:off x="405448" y="1299884"/>
            <a:ext cx="8304363" cy="288122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ladsholder til dato 3"/>
          <p:cNvSpPr>
            <a:spLocks noGrp="1"/>
          </p:cNvSpPr>
          <p:nvPr>
            <p:ph type="dt" sz="half" idx="2"/>
          </p:nvPr>
        </p:nvSpPr>
        <p:spPr>
          <a:xfrm>
            <a:off x="609976" y="4722338"/>
            <a:ext cx="1958203" cy="66824"/>
          </a:xfrm>
          <a:prstGeom prst="rect">
            <a:avLst/>
          </a:prstGeom>
        </p:spPr>
        <p:txBody>
          <a:bodyPr vert="horz" wrap="square" lIns="0" tIns="0" rIns="0" bIns="0" rtlCol="0" anchor="ctr" anchorCtr="0"/>
          <a:lstStyle>
            <a:lvl1pPr marL="0" algn="l" defTabSz="914400" rtl="0" eaLnBrk="1" latinLnBrk="0" hangingPunct="1">
              <a:lnSpc>
                <a:spcPts val="600"/>
              </a:lnSpc>
              <a:defRPr lang="en-GB" sz="500" b="0" kern="1200" cap="none" baseline="0" smtClean="0">
                <a:solidFill>
                  <a:srgbClr val="000000"/>
                </a:solidFill>
                <a:latin typeface="Arial" panose="020B0604020202020204" pitchFamily="34" charset="0"/>
                <a:ea typeface="Inter" panose="02000503000000020004" pitchFamily="2" charset="0"/>
                <a:cs typeface="Arial" panose="020B0604020202020204" pitchFamily="34" charset="0"/>
              </a:defRPr>
            </a:lvl1pPr>
          </a:lstStyle>
          <a:p>
            <a:r>
              <a:rPr lang="da-DK" noProof="0"/>
              <a:t>Januar 2024</a:t>
            </a:r>
            <a:endParaRPr lang="en-GB" noProof="0"/>
          </a:p>
        </p:txBody>
      </p:sp>
      <p:sp>
        <p:nvSpPr>
          <p:cNvPr id="5" name="Pladsholder til sidefod 4"/>
          <p:cNvSpPr>
            <a:spLocks noGrp="1"/>
          </p:cNvSpPr>
          <p:nvPr>
            <p:ph type="ftr" sz="quarter" idx="3"/>
          </p:nvPr>
        </p:nvSpPr>
        <p:spPr>
          <a:xfrm>
            <a:off x="609976" y="4798729"/>
            <a:ext cx="1958203" cy="68838"/>
          </a:xfrm>
          <a:prstGeom prst="rect">
            <a:avLst/>
          </a:prstGeom>
        </p:spPr>
        <p:txBody>
          <a:bodyPr vert="horz" wrap="square" lIns="0" tIns="0" rIns="0" bIns="0" rtlCol="0" anchor="ctr" anchorCtr="0"/>
          <a:lstStyle>
            <a:lvl1pPr marL="0" algn="l" defTabSz="914400" rtl="0" eaLnBrk="1" latinLnBrk="0" hangingPunct="1">
              <a:lnSpc>
                <a:spcPts val="600"/>
              </a:lnSpc>
              <a:defRPr lang="en-GB" sz="500" b="0" kern="1200" cap="none" baseline="0" smtClean="0">
                <a:solidFill>
                  <a:srgbClr val="000000"/>
                </a:solidFill>
                <a:latin typeface="Arial" panose="020B0604020202020204" pitchFamily="34" charset="0"/>
                <a:ea typeface="Inter" panose="02000503000000020004" pitchFamily="2" charset="0"/>
                <a:cs typeface="Arial" panose="020B0604020202020204" pitchFamily="34" charset="0"/>
              </a:defRPr>
            </a:lvl1pPr>
          </a:lstStyle>
          <a:p>
            <a:r>
              <a:rPr lang="da-DK" noProof="0"/>
              <a:t>Arbejdskraftudfordringer i Det Blå Danmark</a:t>
            </a:r>
            <a:endParaRPr lang="en-GB" noProof="0"/>
          </a:p>
        </p:txBody>
      </p:sp>
      <p:sp>
        <p:nvSpPr>
          <p:cNvPr id="6" name="Pladsholder til diasnummer 5"/>
          <p:cNvSpPr>
            <a:spLocks noGrp="1"/>
          </p:cNvSpPr>
          <p:nvPr>
            <p:ph type="sldNum" sz="quarter" idx="4"/>
          </p:nvPr>
        </p:nvSpPr>
        <p:spPr>
          <a:xfrm>
            <a:off x="130774" y="4603009"/>
            <a:ext cx="408316" cy="379563"/>
          </a:xfrm>
          <a:prstGeom prst="rect">
            <a:avLst/>
          </a:prstGeom>
        </p:spPr>
        <p:txBody>
          <a:bodyPr vert="horz" wrap="square" lIns="0" tIns="0" rIns="0" bIns="0" rtlCol="0" anchor="ctr" anchorCtr="0"/>
          <a:lstStyle>
            <a:lvl1pPr marL="0" algn="r" defTabSz="914400" rtl="0" eaLnBrk="1" latinLnBrk="0" hangingPunct="1">
              <a:lnSpc>
                <a:spcPct val="100000"/>
              </a:lnSpc>
              <a:defRPr lang="en-GB" sz="1400" b="0" kern="1200" cap="all" baseline="0" smtClean="0">
                <a:solidFill>
                  <a:srgbClr val="000000"/>
                </a:solidFill>
                <a:latin typeface="+mn-lt"/>
                <a:ea typeface="Inter Light" panose="02000503000000020004" pitchFamily="2" charset="0"/>
                <a:cs typeface="Inter Light" panose="02000503000000020004" pitchFamily="2" charset="0"/>
              </a:defRPr>
            </a:lvl1pPr>
          </a:lstStyle>
          <a:p>
            <a:fld id="{AF54B9EF-527F-4F31-BDA9-861CCA0FE377}" type="slidenum">
              <a:rPr lang="en-GB" noProof="0" smtClean="0"/>
              <a:pPr/>
              <a:t>‹#›</a:t>
            </a:fld>
            <a:endParaRPr lang="en-GB" noProof="0"/>
          </a:p>
        </p:txBody>
      </p:sp>
    </p:spTree>
    <p:extLst>
      <p:ext uri="{BB962C8B-B14F-4D97-AF65-F5344CB8AC3E}">
        <p14:creationId xmlns:p14="http://schemas.microsoft.com/office/powerpoint/2010/main" val="1990663216"/>
      </p:ext>
    </p:extLst>
  </p:cSld>
  <p:clrMap bg1="lt1" tx1="dk1" bg2="lt2" tx2="dk2" accent1="accent1" accent2="accent2" accent3="accent3" accent4="accent4" accent5="accent5" accent6="accent6" hlink="hlink" folHlink="folHlink"/>
  <p:sldLayoutIdLst>
    <p:sldLayoutId id="2147483862" r:id="rId1"/>
    <p:sldLayoutId id="2147483930" r:id="rId2"/>
    <p:sldLayoutId id="2147483864" r:id="rId3"/>
    <p:sldLayoutId id="2147483940" r:id="rId4"/>
    <p:sldLayoutId id="2147483944" r:id="rId5"/>
    <p:sldLayoutId id="2147483945" r:id="rId6"/>
    <p:sldLayoutId id="2147483946" r:id="rId7"/>
    <p:sldLayoutId id="2147483947" r:id="rId8"/>
    <p:sldLayoutId id="2147483948" r:id="rId9"/>
    <p:sldLayoutId id="2147483949" r:id="rId10"/>
    <p:sldLayoutId id="2147483881" r:id="rId11"/>
    <p:sldLayoutId id="2147483882" r:id="rId12"/>
    <p:sldLayoutId id="2147483910" r:id="rId13"/>
    <p:sldLayoutId id="2147483950" r:id="rId14"/>
    <p:sldLayoutId id="2147483911" r:id="rId15"/>
    <p:sldLayoutId id="2147483912" r:id="rId16"/>
    <p:sldLayoutId id="2147483932" r:id="rId17"/>
    <p:sldLayoutId id="2147483914" r:id="rId18"/>
    <p:sldLayoutId id="2147483915" r:id="rId19"/>
    <p:sldLayoutId id="2147483916" r:id="rId20"/>
    <p:sldLayoutId id="2147483917" r:id="rId21"/>
    <p:sldLayoutId id="2147483918" r:id="rId22"/>
    <p:sldLayoutId id="2147483919" r:id="rId23"/>
    <p:sldLayoutId id="2147483920" r:id="rId24"/>
    <p:sldLayoutId id="2147483921" r:id="rId25"/>
    <p:sldLayoutId id="2147483922" r:id="rId26"/>
    <p:sldLayoutId id="2147483923" r:id="rId27"/>
    <p:sldLayoutId id="2147483858" r:id="rId28"/>
    <p:sldLayoutId id="2147483867" r:id="rId29"/>
    <p:sldLayoutId id="2147483872" r:id="rId30"/>
    <p:sldLayoutId id="2147483873" r:id="rId31"/>
    <p:sldLayoutId id="2147483874" r:id="rId32"/>
    <p:sldLayoutId id="2147483933" r:id="rId33"/>
    <p:sldLayoutId id="2147483925" r:id="rId34"/>
    <p:sldLayoutId id="2147483926" r:id="rId35"/>
    <p:sldLayoutId id="2147483927" r:id="rId36"/>
    <p:sldLayoutId id="2147483884" r:id="rId37"/>
    <p:sldLayoutId id="2147483934" r:id="rId38"/>
    <p:sldLayoutId id="2147483935" r:id="rId39"/>
    <p:sldLayoutId id="2147483936" r:id="rId40"/>
    <p:sldLayoutId id="2147483951"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ts val="3400"/>
        </a:lnSpc>
        <a:spcBef>
          <a:spcPct val="0"/>
        </a:spcBef>
        <a:buNone/>
        <a:defRPr lang="en-GB" sz="3200" b="1" kern="1200" cap="none" baseline="0" noProof="0" dirty="0">
          <a:solidFill>
            <a:schemeClr val="tx1"/>
          </a:solidFill>
          <a:latin typeface="Arial" panose="020B0604020202020204" pitchFamily="34" charset="0"/>
          <a:ea typeface="Inter" panose="02000503000000020004" pitchFamily="2" charset="0"/>
          <a:cs typeface="Arial" panose="020B0604020202020204" pitchFamily="34" charset="0"/>
        </a:defRPr>
      </a:lvl1pPr>
    </p:titleStyle>
    <p:bodyStyle>
      <a:lvl1pPr marL="273050" indent="-273050" algn="l" defTabSz="914400" rtl="0" eaLnBrk="1" latinLnBrk="0" hangingPunct="1">
        <a:spcBef>
          <a:spcPts val="0"/>
        </a:spcBef>
        <a:spcAft>
          <a:spcPts val="600"/>
        </a:spcAft>
        <a:buClr>
          <a:schemeClr val="tx1"/>
        </a:buClr>
        <a:buFont typeface="Arial" panose="020B0604020202020204" pitchFamily="34" charset="0"/>
        <a:buChar char="•"/>
        <a:defRPr sz="16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1pPr>
      <a:lvl2pPr marL="622300" indent="-261938" algn="l" defTabSz="914400" rtl="0" eaLnBrk="1" latinLnBrk="0" hangingPunct="1">
        <a:spcBef>
          <a:spcPts val="0"/>
        </a:spcBef>
        <a:spcAft>
          <a:spcPts val="600"/>
        </a:spcAft>
        <a:buClr>
          <a:schemeClr val="tx1"/>
        </a:buClr>
        <a:buFont typeface="Arial" panose="020B0604020202020204" pitchFamily="34" charset="0"/>
        <a:buChar char="•"/>
        <a:defRPr sz="14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2pPr>
      <a:lvl3pPr marL="982663" indent="-263525" algn="l" defTabSz="914400" rtl="0" eaLnBrk="1" latinLnBrk="0" hangingPunct="1">
        <a:spcBef>
          <a:spcPts val="0"/>
        </a:spcBef>
        <a:spcAft>
          <a:spcPts val="600"/>
        </a:spcAft>
        <a:buClr>
          <a:schemeClr val="tx1"/>
        </a:buClr>
        <a:buFont typeface="Arial" panose="020B0604020202020204" pitchFamily="34" charset="0"/>
        <a:buChar char="•"/>
        <a:defRPr sz="12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3pPr>
      <a:lvl4pPr marL="1254125" indent="-174625" algn="l" defTabSz="914400" rtl="0" eaLnBrk="1" latinLnBrk="0" hangingPunct="1">
        <a:spcBef>
          <a:spcPts val="0"/>
        </a:spcBef>
        <a:spcAft>
          <a:spcPts val="600"/>
        </a:spcAft>
        <a:buClr>
          <a:schemeClr val="tx1"/>
        </a:buClr>
        <a:buFont typeface="Arial" panose="020B0604020202020204" pitchFamily="34" charset="0"/>
        <a:buChar char="•"/>
        <a:defRPr sz="11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4pPr>
      <a:lvl5pPr marL="1614488" indent="-174625" algn="l" defTabSz="914400" rtl="0" eaLnBrk="1" latinLnBrk="0" hangingPunct="1">
        <a:spcBef>
          <a:spcPts val="0"/>
        </a:spcBef>
        <a:spcAft>
          <a:spcPts val="600"/>
        </a:spcAft>
        <a:buClr>
          <a:schemeClr val="tx1"/>
        </a:buClr>
        <a:buFont typeface="Arial" panose="020B0604020202020204" pitchFamily="34" charset="0"/>
        <a:buChar char="•"/>
        <a:defRPr sz="11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96" userDrawn="1">
          <p15:clr>
            <a:srgbClr val="F26B43"/>
          </p15:clr>
        </p15:guide>
        <p15:guide id="6" pos="249" userDrawn="1">
          <p15:clr>
            <a:srgbClr val="F26B43"/>
          </p15:clr>
        </p15:guide>
        <p15:guide id="7" orient="horz" pos="939" userDrawn="1">
          <p15:clr>
            <a:srgbClr val="F26B43"/>
          </p15:clr>
        </p15:guide>
        <p15:guide id="8" orient="horz" pos="67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0FC281-3706-D050-83AB-23B23FD31BD2}"/>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t="13241" b="13241"/>
          <a:stretch/>
        </p:blipFill>
        <p:spPr>
          <a:xfrm>
            <a:off x="0" y="0"/>
            <a:ext cx="9144000" cy="4478055"/>
          </a:xfrm>
          <a:prstGeom prst="rect">
            <a:avLst/>
          </a:prstGeom>
        </p:spPr>
      </p:pic>
      <p:sp>
        <p:nvSpPr>
          <p:cNvPr id="9" name="Text Placeholder 8">
            <a:extLst>
              <a:ext uri="{FF2B5EF4-FFF2-40B4-BE49-F238E27FC236}">
                <a16:creationId xmlns:a16="http://schemas.microsoft.com/office/drawing/2014/main" id="{C4C2D886-84BD-00F9-F08F-5D701BD84672}"/>
              </a:ext>
            </a:extLst>
          </p:cNvPr>
          <p:cNvSpPr>
            <a:spLocks noGrp="1"/>
          </p:cNvSpPr>
          <p:nvPr>
            <p:ph type="body" sz="quarter" idx="27"/>
          </p:nvPr>
        </p:nvSpPr>
        <p:spPr>
          <a:xfrm>
            <a:off x="403860" y="2778195"/>
            <a:ext cx="8130540" cy="1231106"/>
          </a:xfrm>
        </p:spPr>
        <p:txBody>
          <a:bodyPr/>
          <a:lstStyle/>
          <a:p>
            <a:r>
              <a:rPr lang="da-DK" sz="2600" b="1"/>
              <a:t>Analyse </a:t>
            </a:r>
          </a:p>
          <a:p>
            <a:r>
              <a:rPr lang="da-DK" sz="2600" b="1"/>
              <a:t>Danske Rederier, CO-industri og Danske Maritime </a:t>
            </a:r>
          </a:p>
          <a:p>
            <a:endParaRPr lang="da-DK"/>
          </a:p>
          <a:p>
            <a:r>
              <a:rPr lang="da-DK"/>
              <a:t>JANUAR 2024</a:t>
            </a:r>
          </a:p>
        </p:txBody>
      </p:sp>
      <p:sp>
        <p:nvSpPr>
          <p:cNvPr id="8" name="Title 7">
            <a:extLst>
              <a:ext uri="{FF2B5EF4-FFF2-40B4-BE49-F238E27FC236}">
                <a16:creationId xmlns:a16="http://schemas.microsoft.com/office/drawing/2014/main" id="{57AC17A1-0678-9E25-A02E-B3E54CFF4B89}"/>
              </a:ext>
            </a:extLst>
          </p:cNvPr>
          <p:cNvSpPr>
            <a:spLocks noGrp="1"/>
          </p:cNvSpPr>
          <p:nvPr>
            <p:ph type="title"/>
          </p:nvPr>
        </p:nvSpPr>
        <p:spPr>
          <a:xfrm>
            <a:off x="377190" y="847725"/>
            <a:ext cx="8032519" cy="1216162"/>
          </a:xfrm>
        </p:spPr>
        <p:txBody>
          <a:bodyPr/>
          <a:lstStyle/>
          <a:p>
            <a:r>
              <a:rPr lang="da-DK" sz="4000">
                <a:solidFill>
                  <a:schemeClr val="accent1"/>
                </a:solidFill>
              </a:rPr>
              <a:t>Arbejdskraftudfordringer i Det Blå Danmark</a:t>
            </a:r>
          </a:p>
        </p:txBody>
      </p:sp>
      <p:grpSp>
        <p:nvGrpSpPr>
          <p:cNvPr id="2" name="Group 1">
            <a:extLst>
              <a:ext uri="{FF2B5EF4-FFF2-40B4-BE49-F238E27FC236}">
                <a16:creationId xmlns:a16="http://schemas.microsoft.com/office/drawing/2014/main" id="{A1E8B6B8-A6AF-7ADC-D472-27068F843FE2}"/>
              </a:ext>
            </a:extLst>
          </p:cNvPr>
          <p:cNvGrpSpPr/>
          <p:nvPr/>
        </p:nvGrpSpPr>
        <p:grpSpPr>
          <a:xfrm>
            <a:off x="399941" y="473911"/>
            <a:ext cx="1689209" cy="1891395"/>
            <a:chOff x="399941" y="473911"/>
            <a:chExt cx="2338388" cy="1891395"/>
          </a:xfrm>
          <a:solidFill>
            <a:schemeClr val="accent3"/>
          </a:solidFill>
        </p:grpSpPr>
        <p:sp>
          <p:nvSpPr>
            <p:cNvPr id="3" name="Rectangle 2">
              <a:extLst>
                <a:ext uri="{FF2B5EF4-FFF2-40B4-BE49-F238E27FC236}">
                  <a16:creationId xmlns:a16="http://schemas.microsoft.com/office/drawing/2014/main" id="{7B0AF541-A890-9BA7-511B-C20E0C426495}"/>
                </a:ext>
              </a:extLst>
            </p:cNvPr>
            <p:cNvSpPr/>
            <p:nvPr/>
          </p:nvSpPr>
          <p:spPr>
            <a:xfrm>
              <a:off x="399941" y="473911"/>
              <a:ext cx="2338388" cy="13811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a:extLst>
                <a:ext uri="{FF2B5EF4-FFF2-40B4-BE49-F238E27FC236}">
                  <a16:creationId xmlns:a16="http://schemas.microsoft.com/office/drawing/2014/main" id="{95C599F3-13B3-18D6-8AD0-13C98534B6B0}"/>
                </a:ext>
              </a:extLst>
            </p:cNvPr>
            <p:cNvSpPr/>
            <p:nvPr/>
          </p:nvSpPr>
          <p:spPr>
            <a:xfrm>
              <a:off x="399941" y="2227193"/>
              <a:ext cx="2338388" cy="13811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415107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BE5D-A691-AF24-DE68-A7915529D7ED}"/>
              </a:ext>
            </a:extLst>
          </p:cNvPr>
          <p:cNvSpPr>
            <a:spLocks noGrp="1"/>
          </p:cNvSpPr>
          <p:nvPr>
            <p:ph type="title"/>
          </p:nvPr>
        </p:nvSpPr>
        <p:spPr>
          <a:xfrm>
            <a:off x="271147" y="539393"/>
            <a:ext cx="8601056" cy="410044"/>
          </a:xfrm>
        </p:spPr>
        <p:txBody>
          <a:bodyPr/>
          <a:lstStyle/>
          <a:p>
            <a:r>
              <a:rPr lang="da-DK" sz="1600" dirty="0">
                <a:effectLst/>
                <a:ea typeface="Times New Roman" panose="02020603050405020304" pitchFamily="18" charset="0"/>
              </a:rPr>
              <a:t>Arbejdskraftbehovet til etablering af </a:t>
            </a:r>
            <a:r>
              <a:rPr lang="da-DK" dirty="0" err="1"/>
              <a:t>havvind</a:t>
            </a:r>
            <a:r>
              <a:rPr lang="da-DK" dirty="0"/>
              <a:t> </a:t>
            </a:r>
            <a:r>
              <a:rPr lang="da-DK" sz="1600" dirty="0">
                <a:effectLst/>
                <a:ea typeface="Times New Roman" panose="02020603050405020304" pitchFamily="18" charset="0"/>
              </a:rPr>
              <a:t>frem til 2035</a:t>
            </a:r>
            <a:endParaRPr lang="da-DK" dirty="0"/>
          </a:p>
        </p:txBody>
      </p:sp>
      <p:sp>
        <p:nvSpPr>
          <p:cNvPr id="3" name="Text Placeholder 2">
            <a:extLst>
              <a:ext uri="{FF2B5EF4-FFF2-40B4-BE49-F238E27FC236}">
                <a16:creationId xmlns:a16="http://schemas.microsoft.com/office/drawing/2014/main" id="{BB4DCC32-BA8B-00CD-8154-CF89388355C5}"/>
              </a:ext>
            </a:extLst>
          </p:cNvPr>
          <p:cNvSpPr>
            <a:spLocks noGrp="1"/>
          </p:cNvSpPr>
          <p:nvPr>
            <p:ph type="body" sz="quarter" idx="13"/>
          </p:nvPr>
        </p:nvSpPr>
        <p:spPr/>
        <p:txBody>
          <a:bodyPr/>
          <a:lstStyle/>
          <a:p>
            <a:endParaRPr lang="da-DK"/>
          </a:p>
        </p:txBody>
      </p:sp>
      <p:sp>
        <p:nvSpPr>
          <p:cNvPr id="17" name="TextBox 16">
            <a:extLst>
              <a:ext uri="{FF2B5EF4-FFF2-40B4-BE49-F238E27FC236}">
                <a16:creationId xmlns:a16="http://schemas.microsoft.com/office/drawing/2014/main" id="{2F8AB79D-664E-1574-97DE-614A8A9FBCD4}"/>
              </a:ext>
            </a:extLst>
          </p:cNvPr>
          <p:cNvSpPr txBox="1"/>
          <p:nvPr/>
        </p:nvSpPr>
        <p:spPr>
          <a:xfrm>
            <a:off x="4882970" y="1042776"/>
            <a:ext cx="3601811" cy="307777"/>
          </a:xfrm>
          <a:prstGeom prst="rect">
            <a:avLst/>
          </a:prstGeom>
          <a:noFill/>
        </p:spPr>
        <p:txBody>
          <a:bodyPr wrap="square" rtlCol="0">
            <a:spAutoFit/>
          </a:bodyPr>
          <a:lstStyle/>
          <a:p>
            <a:pPr>
              <a:tabLst>
                <a:tab pos="444500" algn="l"/>
              </a:tabLst>
            </a:pPr>
            <a:r>
              <a:rPr lang="da-DK" sz="700" dirty="0">
                <a:latin typeface="+mj-lt"/>
                <a:cs typeface="Arial" pitchFamily="34" charset="0"/>
              </a:rPr>
              <a:t>Figur 5: 	Det samlede arbejdskraftbehov til </a:t>
            </a:r>
            <a:r>
              <a:rPr lang="da-DK" sz="700" dirty="0" err="1">
                <a:latin typeface="+mj-lt"/>
                <a:cs typeface="Arial" pitchFamily="34" charset="0"/>
              </a:rPr>
              <a:t>havvind</a:t>
            </a:r>
            <a:r>
              <a:rPr lang="da-DK" sz="700" dirty="0">
                <a:latin typeface="+mj-lt"/>
                <a:cs typeface="Arial" pitchFamily="34" charset="0"/>
              </a:rPr>
              <a:t> i perioden 2023-2035 </a:t>
            </a:r>
          </a:p>
          <a:p>
            <a:pPr>
              <a:tabLst>
                <a:tab pos="444500" algn="l"/>
              </a:tabLst>
            </a:pPr>
            <a:r>
              <a:rPr lang="da-DK" sz="700" dirty="0">
                <a:latin typeface="+mj-lt"/>
                <a:cs typeface="Arial" pitchFamily="34" charset="0"/>
              </a:rPr>
              <a:t>	fordelt på 	højst fuldført uddannelse. Opgjort i årsværk.  </a:t>
            </a:r>
          </a:p>
        </p:txBody>
      </p:sp>
      <p:pic>
        <p:nvPicPr>
          <p:cNvPr id="21" name="Picture 20">
            <a:extLst>
              <a:ext uri="{FF2B5EF4-FFF2-40B4-BE49-F238E27FC236}">
                <a16:creationId xmlns:a16="http://schemas.microsoft.com/office/drawing/2014/main" id="{7CEC6A00-80BF-6901-828C-C652A50BDFE4}"/>
              </a:ext>
            </a:extLst>
          </p:cNvPr>
          <p:cNvPicPr>
            <a:picLocks noChangeAspect="1"/>
          </p:cNvPicPr>
          <p:nvPr/>
        </p:nvPicPr>
        <p:blipFill>
          <a:blip r:embed="rId2"/>
          <a:stretch>
            <a:fillRect/>
          </a:stretch>
        </p:blipFill>
        <p:spPr>
          <a:xfrm>
            <a:off x="4882970" y="1389773"/>
            <a:ext cx="2992211" cy="2141405"/>
          </a:xfrm>
          <a:prstGeom prst="rect">
            <a:avLst/>
          </a:prstGeom>
        </p:spPr>
      </p:pic>
      <p:sp>
        <p:nvSpPr>
          <p:cNvPr id="22" name="TextBox 21">
            <a:extLst>
              <a:ext uri="{FF2B5EF4-FFF2-40B4-BE49-F238E27FC236}">
                <a16:creationId xmlns:a16="http://schemas.microsoft.com/office/drawing/2014/main" id="{89391AE9-C486-D3DD-6A53-3A824B6C5B24}"/>
              </a:ext>
            </a:extLst>
          </p:cNvPr>
          <p:cNvSpPr txBox="1"/>
          <p:nvPr/>
        </p:nvSpPr>
        <p:spPr>
          <a:xfrm>
            <a:off x="402283" y="3588431"/>
            <a:ext cx="3367969" cy="184666"/>
          </a:xfrm>
          <a:prstGeom prst="rect">
            <a:avLst/>
          </a:prstGeom>
          <a:noFill/>
        </p:spPr>
        <p:txBody>
          <a:bodyPr wrap="square" rtlCol="0">
            <a:spAutoFit/>
          </a:bodyPr>
          <a:lstStyle/>
          <a:p>
            <a:r>
              <a:rPr lang="da-DK" sz="600" b="1" dirty="0">
                <a:latin typeface="+mj-lt"/>
                <a:cs typeface="Arial" pitchFamily="34" charset="0"/>
              </a:rPr>
              <a:t>Kilde</a:t>
            </a:r>
            <a:r>
              <a:rPr lang="da-DK" sz="600" dirty="0">
                <a:latin typeface="+mj-lt"/>
                <a:cs typeface="Arial" pitchFamily="34" charset="0"/>
              </a:rPr>
              <a:t>: Beregninger foretaget af COWI på baggrund af COWIs beregningsmodel GREDA. </a:t>
            </a:r>
          </a:p>
        </p:txBody>
      </p:sp>
      <p:sp>
        <p:nvSpPr>
          <p:cNvPr id="23" name="TextBox 22">
            <a:extLst>
              <a:ext uri="{FF2B5EF4-FFF2-40B4-BE49-F238E27FC236}">
                <a16:creationId xmlns:a16="http://schemas.microsoft.com/office/drawing/2014/main" id="{35E6587C-22FE-E5A4-2751-A2C2DD2AE5AF}"/>
              </a:ext>
            </a:extLst>
          </p:cNvPr>
          <p:cNvSpPr txBox="1"/>
          <p:nvPr/>
        </p:nvSpPr>
        <p:spPr>
          <a:xfrm>
            <a:off x="4882971" y="3588431"/>
            <a:ext cx="3601810" cy="184666"/>
          </a:xfrm>
          <a:prstGeom prst="rect">
            <a:avLst/>
          </a:prstGeom>
          <a:noFill/>
        </p:spPr>
        <p:txBody>
          <a:bodyPr wrap="square" rtlCol="0">
            <a:spAutoFit/>
          </a:bodyPr>
          <a:lstStyle/>
          <a:p>
            <a:r>
              <a:rPr lang="da-DK" sz="600" b="1" dirty="0">
                <a:latin typeface="+mj-lt"/>
                <a:cs typeface="Arial" pitchFamily="34" charset="0"/>
              </a:rPr>
              <a:t>Kilde</a:t>
            </a:r>
            <a:r>
              <a:rPr lang="da-DK" sz="600" dirty="0">
                <a:latin typeface="+mj-lt"/>
                <a:cs typeface="Arial" pitchFamily="34" charset="0"/>
              </a:rPr>
              <a:t>: Beregninger foretaget af COWI på baggrund af COWIs beregningsmodel GREDA. </a:t>
            </a:r>
          </a:p>
        </p:txBody>
      </p:sp>
      <p:sp>
        <p:nvSpPr>
          <p:cNvPr id="4" name="TextBox 3">
            <a:extLst>
              <a:ext uri="{FF2B5EF4-FFF2-40B4-BE49-F238E27FC236}">
                <a16:creationId xmlns:a16="http://schemas.microsoft.com/office/drawing/2014/main" id="{106ECD44-C123-DD8F-2FFA-180E2E54A30F}"/>
              </a:ext>
            </a:extLst>
          </p:cNvPr>
          <p:cNvSpPr txBox="1"/>
          <p:nvPr/>
        </p:nvSpPr>
        <p:spPr>
          <a:xfrm>
            <a:off x="298731" y="1031844"/>
            <a:ext cx="4082368" cy="307777"/>
          </a:xfrm>
          <a:prstGeom prst="rect">
            <a:avLst/>
          </a:prstGeom>
          <a:noFill/>
        </p:spPr>
        <p:txBody>
          <a:bodyPr wrap="square" rtlCol="0">
            <a:spAutoFit/>
          </a:bodyPr>
          <a:lstStyle/>
          <a:p>
            <a:pPr>
              <a:tabLst>
                <a:tab pos="444500" algn="l"/>
              </a:tabLst>
            </a:pPr>
            <a:r>
              <a:rPr lang="da-DK" sz="700" dirty="0">
                <a:latin typeface="+mj-lt"/>
                <a:cs typeface="Arial" pitchFamily="34" charset="0"/>
              </a:rPr>
              <a:t>Figur 4: 	De 20 mest efterspurgte uddannelsesgrupper i den maritime sektor til 	etablering af </a:t>
            </a:r>
            <a:r>
              <a:rPr lang="da-DK" sz="700" dirty="0" err="1">
                <a:latin typeface="+mj-lt"/>
                <a:cs typeface="Arial" pitchFamily="34" charset="0"/>
              </a:rPr>
              <a:t>havvind</a:t>
            </a:r>
            <a:r>
              <a:rPr lang="da-DK" sz="700" dirty="0">
                <a:latin typeface="+mj-lt"/>
                <a:cs typeface="Arial" pitchFamily="34" charset="0"/>
              </a:rPr>
              <a:t> i perioden 2023-2035. Opgjort i årsværk</a:t>
            </a:r>
          </a:p>
        </p:txBody>
      </p:sp>
      <p:pic>
        <p:nvPicPr>
          <p:cNvPr id="5" name="Picture 4">
            <a:extLst>
              <a:ext uri="{FF2B5EF4-FFF2-40B4-BE49-F238E27FC236}">
                <a16:creationId xmlns:a16="http://schemas.microsoft.com/office/drawing/2014/main" id="{4B66E6F5-C21A-0F89-B863-B1097DC89768}"/>
              </a:ext>
            </a:extLst>
          </p:cNvPr>
          <p:cNvPicPr>
            <a:picLocks noChangeAspect="1"/>
          </p:cNvPicPr>
          <p:nvPr/>
        </p:nvPicPr>
        <p:blipFill>
          <a:blip r:embed="rId3"/>
          <a:stretch>
            <a:fillRect/>
          </a:stretch>
        </p:blipFill>
        <p:spPr>
          <a:xfrm>
            <a:off x="402283" y="1393398"/>
            <a:ext cx="3527744" cy="2137780"/>
          </a:xfrm>
          <a:prstGeom prst="rect">
            <a:avLst/>
          </a:prstGeom>
        </p:spPr>
      </p:pic>
    </p:spTree>
    <p:extLst>
      <p:ext uri="{BB962C8B-B14F-4D97-AF65-F5344CB8AC3E}">
        <p14:creationId xmlns:p14="http://schemas.microsoft.com/office/powerpoint/2010/main" val="292804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92AE-9496-3CA8-E796-00FFC95CAC39}"/>
              </a:ext>
            </a:extLst>
          </p:cNvPr>
          <p:cNvSpPr>
            <a:spLocks noGrp="1"/>
          </p:cNvSpPr>
          <p:nvPr>
            <p:ph type="title"/>
          </p:nvPr>
        </p:nvSpPr>
        <p:spPr>
          <a:xfrm>
            <a:off x="271147" y="559369"/>
            <a:ext cx="8601056" cy="410044"/>
          </a:xfrm>
        </p:spPr>
        <p:txBody>
          <a:bodyPr/>
          <a:lstStyle/>
          <a:p>
            <a:r>
              <a:rPr lang="da-DK" sz="1600">
                <a:effectLst/>
                <a:ea typeface="Times New Roman" panose="02020603050405020304" pitchFamily="18" charset="0"/>
              </a:rPr>
              <a:t>Investeringer i </a:t>
            </a:r>
            <a:r>
              <a:rPr lang="da-DK" sz="1600" err="1">
                <a:effectLst/>
                <a:ea typeface="Times New Roman" panose="02020603050405020304" pitchFamily="18" charset="0"/>
              </a:rPr>
              <a:t>Carbon</a:t>
            </a:r>
            <a:r>
              <a:rPr lang="da-DK" sz="1600">
                <a:effectLst/>
                <a:ea typeface="Times New Roman" panose="02020603050405020304" pitchFamily="18" charset="0"/>
              </a:rPr>
              <a:t>, </a:t>
            </a:r>
            <a:r>
              <a:rPr lang="da-DK" sz="1600" err="1">
                <a:effectLst/>
                <a:ea typeface="Times New Roman" panose="02020603050405020304" pitchFamily="18" charset="0"/>
              </a:rPr>
              <a:t>Capture</a:t>
            </a:r>
            <a:r>
              <a:rPr lang="da-DK" sz="1600">
                <a:effectLst/>
                <a:ea typeface="Times New Roman" panose="02020603050405020304" pitchFamily="18" charset="0"/>
              </a:rPr>
              <a:t> and Storage, CCS</a:t>
            </a:r>
            <a:endParaRPr lang="da-DK"/>
          </a:p>
        </p:txBody>
      </p:sp>
      <p:sp>
        <p:nvSpPr>
          <p:cNvPr id="3" name="Text Placeholder 2">
            <a:extLst>
              <a:ext uri="{FF2B5EF4-FFF2-40B4-BE49-F238E27FC236}">
                <a16:creationId xmlns:a16="http://schemas.microsoft.com/office/drawing/2014/main" id="{7AD52C71-3295-1B83-A0B0-456B631830D3}"/>
              </a:ext>
            </a:extLst>
          </p:cNvPr>
          <p:cNvSpPr>
            <a:spLocks noGrp="1"/>
          </p:cNvSpPr>
          <p:nvPr>
            <p:ph type="body" sz="quarter" idx="13"/>
          </p:nvPr>
        </p:nvSpPr>
        <p:spPr/>
        <p:txBody>
          <a:bodyPr/>
          <a:lstStyle/>
          <a:p>
            <a:r>
              <a:rPr lang="da-DK" sz="800">
                <a:solidFill>
                  <a:schemeClr val="accent1"/>
                </a:solidFill>
              </a:rPr>
              <a:t>Arbejdskraftudfordringer i Det Blå Danmark</a:t>
            </a:r>
            <a:endParaRPr lang="da-DK"/>
          </a:p>
        </p:txBody>
      </p:sp>
      <p:sp>
        <p:nvSpPr>
          <p:cNvPr id="4" name="Content Placeholder 3">
            <a:extLst>
              <a:ext uri="{FF2B5EF4-FFF2-40B4-BE49-F238E27FC236}">
                <a16:creationId xmlns:a16="http://schemas.microsoft.com/office/drawing/2014/main" id="{91780FC7-5EA6-4BF4-CD17-AC07B1D73E02}"/>
              </a:ext>
            </a:extLst>
          </p:cNvPr>
          <p:cNvSpPr>
            <a:spLocks noGrp="1"/>
          </p:cNvSpPr>
          <p:nvPr>
            <p:ph sz="quarter" idx="15"/>
          </p:nvPr>
        </p:nvSpPr>
        <p:spPr/>
        <p:txBody>
          <a:bodyPr>
            <a:normAutofit/>
          </a:bodyPr>
          <a:lstStyle/>
          <a:p>
            <a:r>
              <a:rPr lang="da-DK" b="1"/>
              <a:t>Indledning </a:t>
            </a:r>
          </a:p>
          <a:p>
            <a:r>
              <a:rPr lang="da-DK"/>
              <a:t>Analysen viser, at der i perioden 2023-2035 vil blive investeret i alt </a:t>
            </a:r>
            <a:r>
              <a:rPr lang="da-DK">
                <a:solidFill>
                  <a:schemeClr val="accent1"/>
                </a:solidFill>
              </a:rPr>
              <a:t>13 mia. kr. </a:t>
            </a:r>
            <a:r>
              <a:rPr lang="da-DK"/>
              <a:t>i CCS med det mål at bidrage med en reduktion i CO₂ udledningen med 3,2 mio. ton/ pr. år. fra 2029.</a:t>
            </a:r>
          </a:p>
          <a:p>
            <a:r>
              <a:rPr lang="da-DK"/>
              <a:t>De forventede reduktioner kommer fra følgende initiativer:</a:t>
            </a:r>
          </a:p>
          <a:p>
            <a:pPr lvl="1"/>
            <a:r>
              <a:rPr lang="da-DK" sz="800"/>
              <a:t>Markedsbaseret tilskudspulje til CCUS (</a:t>
            </a:r>
            <a:r>
              <a:rPr lang="da-DK" sz="800">
                <a:solidFill>
                  <a:schemeClr val="accent1"/>
                </a:solidFill>
              </a:rPr>
              <a:t>CCUS-puljen</a:t>
            </a:r>
            <a:r>
              <a:rPr lang="da-DK" sz="800"/>
              <a:t>)</a:t>
            </a:r>
            <a:r>
              <a:rPr lang="da-DK" sz="800">
                <a:solidFill>
                  <a:schemeClr val="tx1"/>
                </a:solidFill>
              </a:rPr>
              <a:t>, </a:t>
            </a:r>
            <a:r>
              <a:rPr lang="da-DK" sz="800"/>
              <a:t>der blev vedtaget i regi af Klimaaftale for energi og industri af 22. juni 2020.</a:t>
            </a:r>
          </a:p>
          <a:p>
            <a:pPr lvl="1"/>
            <a:r>
              <a:rPr lang="da-DK" sz="800"/>
              <a:t>Teknologineutralt udbud af negative emissioner (</a:t>
            </a:r>
            <a:r>
              <a:rPr lang="da-DK" sz="800">
                <a:solidFill>
                  <a:schemeClr val="accent1"/>
                </a:solidFill>
              </a:rPr>
              <a:t>NECCS-puljen</a:t>
            </a:r>
            <a:r>
              <a:rPr lang="da-DK" sz="800">
                <a:solidFill>
                  <a:schemeClr val="tx1"/>
                </a:solidFill>
              </a:rPr>
              <a:t>), </a:t>
            </a:r>
            <a:r>
              <a:rPr lang="da-DK" sz="800"/>
              <a:t>som blev vedtaget med aftalen om Investeringer i et fortsat grønnere Danmark af 4. december 2021.</a:t>
            </a:r>
          </a:p>
          <a:p>
            <a:pPr lvl="1"/>
            <a:r>
              <a:rPr lang="da-DK" sz="800"/>
              <a:t>Pulje til CO₂-fangst (</a:t>
            </a:r>
            <a:r>
              <a:rPr lang="da-DK" sz="800">
                <a:solidFill>
                  <a:schemeClr val="accent1"/>
                </a:solidFill>
              </a:rPr>
              <a:t>GSR-puljen</a:t>
            </a:r>
            <a:r>
              <a:rPr lang="da-DK" sz="800"/>
              <a:t>), der blev vedtaget som del af Aftale om grøn skattereform for industri mv. fra 2022.</a:t>
            </a:r>
          </a:p>
          <a:p>
            <a:r>
              <a:rPr lang="da-DK"/>
              <a:t>Midlerne i CCUS-puljens første fase blev tildelt til Ørsted den 15. maj 2023. Kontrakten indebærer, at Asnæsværket og Avedøreværket vil begynde at fange og lagre ca. 430.000 ton biogen CO2 om året fra 2026. </a:t>
            </a:r>
          </a:p>
          <a:p>
            <a:pPr>
              <a:spcAft>
                <a:spcPts val="0"/>
              </a:spcAft>
            </a:pPr>
            <a:r>
              <a:rPr lang="da-DK" sz="800">
                <a:solidFill>
                  <a:schemeClr val="accent1"/>
                </a:solidFill>
              </a:rPr>
              <a:t>Figur 6 </a:t>
            </a:r>
            <a:r>
              <a:rPr lang="da-DK" sz="800"/>
              <a:t>viser Energistyrelsens forventede udvikling i den samlede CO₂-reduktion fra CCS-anlæg givet de tre udmeldte puljer ovenfor.</a:t>
            </a:r>
          </a:p>
          <a:p>
            <a:pPr>
              <a:spcAft>
                <a:spcPts val="0"/>
              </a:spcAft>
            </a:pPr>
            <a:endParaRPr lang="da-DK" sz="800">
              <a:solidFill>
                <a:schemeClr val="accent1"/>
              </a:solidFill>
            </a:endParaRPr>
          </a:p>
          <a:p>
            <a:pPr>
              <a:spcAft>
                <a:spcPts val="0"/>
              </a:spcAft>
            </a:pPr>
            <a:r>
              <a:rPr lang="da-DK" sz="800">
                <a:solidFill>
                  <a:schemeClr val="accent1"/>
                </a:solidFill>
              </a:rPr>
              <a:t>Figur 7 </a:t>
            </a:r>
            <a:r>
              <a:rPr lang="da-DK" sz="800"/>
              <a:t>viser hvor mange milliarder kroner, det er nødvendigt at investere pr. år for at realisere de ønskede CO₂-reduktioner vist i figur 5. </a:t>
            </a:r>
            <a:r>
              <a:rPr lang="da-DK"/>
              <a:t>B</a:t>
            </a:r>
            <a:r>
              <a:rPr lang="da-DK" sz="800"/>
              <a:t>eregningen er anvendt teknikkatalogets antagelser </a:t>
            </a:r>
            <a:r>
              <a:rPr lang="da-DK"/>
              <a:t>om anlægsperioder, dvs.</a:t>
            </a:r>
            <a:r>
              <a:rPr lang="da-DK" sz="800"/>
              <a:t> konstruktionsperiode på 3 år hvad angår fangst og lagring, og en konstruktionsperiode på 1 år på transport (</a:t>
            </a:r>
            <a:r>
              <a:rPr lang="da-DK"/>
              <a:t>afhængig af den anvendte teknologi</a:t>
            </a:r>
            <a:r>
              <a:rPr lang="da-DK" sz="800"/>
              <a:t>), jf. beskrivelsen af metode og datagrundlag. </a:t>
            </a:r>
          </a:p>
          <a:p>
            <a:pPr>
              <a:spcAft>
                <a:spcPts val="0"/>
              </a:spcAft>
            </a:pPr>
            <a:endParaRPr lang="da-DK" sz="800"/>
          </a:p>
          <a:p>
            <a:endParaRPr lang="da-DK"/>
          </a:p>
          <a:p>
            <a:endParaRPr lang="da-DK"/>
          </a:p>
          <a:p>
            <a:endParaRPr lang="da-DK"/>
          </a:p>
        </p:txBody>
      </p:sp>
      <p:sp>
        <p:nvSpPr>
          <p:cNvPr id="8" name="TextBox 7">
            <a:extLst>
              <a:ext uri="{FF2B5EF4-FFF2-40B4-BE49-F238E27FC236}">
                <a16:creationId xmlns:a16="http://schemas.microsoft.com/office/drawing/2014/main" id="{5793B55F-EB70-7BD3-26CC-FA2588DA7BB5}"/>
              </a:ext>
            </a:extLst>
          </p:cNvPr>
          <p:cNvSpPr txBox="1"/>
          <p:nvPr/>
        </p:nvSpPr>
        <p:spPr>
          <a:xfrm>
            <a:off x="5255111" y="2895781"/>
            <a:ext cx="3187123" cy="215444"/>
          </a:xfrm>
          <a:prstGeom prst="rect">
            <a:avLst/>
          </a:prstGeom>
          <a:noFill/>
        </p:spPr>
        <p:txBody>
          <a:bodyPr wrap="square" rtlCol="0">
            <a:spAutoFit/>
          </a:bodyPr>
          <a:lstStyle/>
          <a:p>
            <a:pPr defTabSz="444500"/>
            <a:r>
              <a:rPr lang="da-DK" sz="800">
                <a:latin typeface="+mj-lt"/>
                <a:cs typeface="Arial" pitchFamily="34" charset="0"/>
              </a:rPr>
              <a:t>Figur 7. Udviklingen i investeringerne i CCS i perioden 2023-2035</a:t>
            </a:r>
          </a:p>
        </p:txBody>
      </p:sp>
      <p:pic>
        <p:nvPicPr>
          <p:cNvPr id="12" name="Picture 11">
            <a:extLst>
              <a:ext uri="{FF2B5EF4-FFF2-40B4-BE49-F238E27FC236}">
                <a16:creationId xmlns:a16="http://schemas.microsoft.com/office/drawing/2014/main" id="{C0789B55-E3AC-1763-8D68-D700D702CFE9}"/>
              </a:ext>
            </a:extLst>
          </p:cNvPr>
          <p:cNvPicPr>
            <a:picLocks noChangeAspect="1"/>
          </p:cNvPicPr>
          <p:nvPr/>
        </p:nvPicPr>
        <p:blipFill>
          <a:blip r:embed="rId2"/>
          <a:stretch>
            <a:fillRect/>
          </a:stretch>
        </p:blipFill>
        <p:spPr>
          <a:xfrm>
            <a:off x="5252870" y="1214747"/>
            <a:ext cx="2677832" cy="1595880"/>
          </a:xfrm>
          <a:prstGeom prst="rect">
            <a:avLst/>
          </a:prstGeom>
        </p:spPr>
      </p:pic>
      <p:sp>
        <p:nvSpPr>
          <p:cNvPr id="13" name="TextBox 12">
            <a:extLst>
              <a:ext uri="{FF2B5EF4-FFF2-40B4-BE49-F238E27FC236}">
                <a16:creationId xmlns:a16="http://schemas.microsoft.com/office/drawing/2014/main" id="{D4E1B052-A328-4CBA-65BD-E64E1A743087}"/>
              </a:ext>
            </a:extLst>
          </p:cNvPr>
          <p:cNvSpPr txBox="1"/>
          <p:nvPr/>
        </p:nvSpPr>
        <p:spPr>
          <a:xfrm>
            <a:off x="7853756" y="2176120"/>
            <a:ext cx="1290243" cy="630942"/>
          </a:xfrm>
          <a:prstGeom prst="rect">
            <a:avLst/>
          </a:prstGeom>
          <a:noFill/>
        </p:spPr>
        <p:txBody>
          <a:bodyPr wrap="square" rtlCol="0">
            <a:spAutoFit/>
          </a:bodyPr>
          <a:lstStyle/>
          <a:p>
            <a:r>
              <a:rPr lang="da-DK" sz="700" b="1">
                <a:cs typeface="Arial" pitchFamily="34" charset="0"/>
              </a:rPr>
              <a:t>Kilde</a:t>
            </a:r>
            <a:r>
              <a:rPr lang="da-DK" sz="700">
                <a:cs typeface="Arial" pitchFamily="34" charset="0"/>
              </a:rPr>
              <a:t>: Energistyrelsen, 2023: </a:t>
            </a:r>
            <a:r>
              <a:rPr lang="da-DK" sz="700"/>
              <a:t>Klimastatus og –fremskrivning 2023 CC.  Forudsætningsnotat. 28 april 2023</a:t>
            </a:r>
            <a:endParaRPr lang="da-DK" sz="700">
              <a:cs typeface="Arial" pitchFamily="34" charset="0"/>
            </a:endParaRPr>
          </a:p>
        </p:txBody>
      </p:sp>
      <p:pic>
        <p:nvPicPr>
          <p:cNvPr id="15" name="Picture 14">
            <a:extLst>
              <a:ext uri="{FF2B5EF4-FFF2-40B4-BE49-F238E27FC236}">
                <a16:creationId xmlns:a16="http://schemas.microsoft.com/office/drawing/2014/main" id="{03065A5D-29E3-B62A-DF31-99D785C027CC}"/>
              </a:ext>
            </a:extLst>
          </p:cNvPr>
          <p:cNvPicPr>
            <a:picLocks noChangeAspect="1"/>
          </p:cNvPicPr>
          <p:nvPr/>
        </p:nvPicPr>
        <p:blipFill>
          <a:blip r:embed="rId3"/>
          <a:stretch>
            <a:fillRect/>
          </a:stretch>
        </p:blipFill>
        <p:spPr>
          <a:xfrm>
            <a:off x="5252870" y="3191923"/>
            <a:ext cx="2677832" cy="1614296"/>
          </a:xfrm>
          <a:prstGeom prst="rect">
            <a:avLst/>
          </a:prstGeom>
        </p:spPr>
      </p:pic>
      <p:sp>
        <p:nvSpPr>
          <p:cNvPr id="16" name="TextBox 15">
            <a:extLst>
              <a:ext uri="{FF2B5EF4-FFF2-40B4-BE49-F238E27FC236}">
                <a16:creationId xmlns:a16="http://schemas.microsoft.com/office/drawing/2014/main" id="{BE75496C-FE93-DBD7-DFE8-E9A78300DBD9}"/>
              </a:ext>
            </a:extLst>
          </p:cNvPr>
          <p:cNvSpPr txBox="1"/>
          <p:nvPr/>
        </p:nvSpPr>
        <p:spPr>
          <a:xfrm>
            <a:off x="7853756" y="3888605"/>
            <a:ext cx="1176956" cy="846386"/>
          </a:xfrm>
          <a:prstGeom prst="rect">
            <a:avLst/>
          </a:prstGeom>
          <a:noFill/>
        </p:spPr>
        <p:txBody>
          <a:bodyPr wrap="square" rtlCol="0">
            <a:spAutoFit/>
          </a:bodyPr>
          <a:lstStyle/>
          <a:p>
            <a:r>
              <a:rPr lang="da-DK" sz="700" b="1">
                <a:latin typeface="+mj-lt"/>
                <a:cs typeface="Arial" pitchFamily="34" charset="0"/>
              </a:rPr>
              <a:t>Kilde</a:t>
            </a:r>
            <a:r>
              <a:rPr lang="da-DK" sz="700">
                <a:latin typeface="+mj-lt"/>
                <a:cs typeface="Arial" pitchFamily="34" charset="0"/>
              </a:rPr>
              <a:t>: Beregninger foretaget af COWI med udgangspunkt i </a:t>
            </a:r>
            <a:r>
              <a:rPr lang="da-DK" sz="700" err="1">
                <a:latin typeface="+mj-lt"/>
                <a:cs typeface="Arial" pitchFamily="34" charset="0"/>
              </a:rPr>
              <a:t>oplys-ninger</a:t>
            </a:r>
            <a:r>
              <a:rPr lang="da-DK" sz="700">
                <a:latin typeface="+mj-lt"/>
                <a:cs typeface="Arial" pitchFamily="34" charset="0"/>
              </a:rPr>
              <a:t> og den forventede CO₂- reduktion, enheds-priser og konstruktions-periode. </a:t>
            </a:r>
          </a:p>
        </p:txBody>
      </p:sp>
      <p:sp>
        <p:nvSpPr>
          <p:cNvPr id="18" name="TextBox 17">
            <a:extLst>
              <a:ext uri="{FF2B5EF4-FFF2-40B4-BE49-F238E27FC236}">
                <a16:creationId xmlns:a16="http://schemas.microsoft.com/office/drawing/2014/main" id="{5CB4CDBB-41EC-A7AA-EC2B-B7784B06AB46}"/>
              </a:ext>
            </a:extLst>
          </p:cNvPr>
          <p:cNvSpPr txBox="1"/>
          <p:nvPr/>
        </p:nvSpPr>
        <p:spPr>
          <a:xfrm>
            <a:off x="5174857" y="982603"/>
            <a:ext cx="4572000" cy="215444"/>
          </a:xfrm>
          <a:prstGeom prst="rect">
            <a:avLst/>
          </a:prstGeom>
          <a:noFill/>
        </p:spPr>
        <p:txBody>
          <a:bodyPr wrap="square">
            <a:spAutoFit/>
          </a:bodyPr>
          <a:lstStyle/>
          <a:p>
            <a:r>
              <a:rPr lang="da-DK" sz="800"/>
              <a:t>Figur 6: Samlet forventet CO₂-reduktion fra CCS-anlæg, mio. ton pr. år. </a:t>
            </a:r>
          </a:p>
        </p:txBody>
      </p:sp>
    </p:spTree>
    <p:extLst>
      <p:ext uri="{BB962C8B-B14F-4D97-AF65-F5344CB8AC3E}">
        <p14:creationId xmlns:p14="http://schemas.microsoft.com/office/powerpoint/2010/main" val="319218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F643-C4EE-EE43-26EE-72E529406D42}"/>
              </a:ext>
            </a:extLst>
          </p:cNvPr>
          <p:cNvSpPr>
            <a:spLocks noGrp="1"/>
          </p:cNvSpPr>
          <p:nvPr>
            <p:ph type="title"/>
          </p:nvPr>
        </p:nvSpPr>
        <p:spPr>
          <a:xfrm>
            <a:off x="271147" y="559369"/>
            <a:ext cx="8601056" cy="410044"/>
          </a:xfrm>
        </p:spPr>
        <p:txBody>
          <a:bodyPr/>
          <a:lstStyle/>
          <a:p>
            <a:r>
              <a:rPr lang="da-DK" sz="1600">
                <a:effectLst/>
                <a:ea typeface="Times New Roman" panose="02020603050405020304" pitchFamily="18" charset="0"/>
              </a:rPr>
              <a:t>Arbejdskraftbehovet til etablering af CCS frem til 2035</a:t>
            </a:r>
            <a:endParaRPr lang="da-DK"/>
          </a:p>
        </p:txBody>
      </p:sp>
      <p:sp>
        <p:nvSpPr>
          <p:cNvPr id="3" name="Text Placeholder 2">
            <a:extLst>
              <a:ext uri="{FF2B5EF4-FFF2-40B4-BE49-F238E27FC236}">
                <a16:creationId xmlns:a16="http://schemas.microsoft.com/office/drawing/2014/main" id="{16081757-B301-3D4A-909B-5A2570049A75}"/>
              </a:ext>
            </a:extLst>
          </p:cNvPr>
          <p:cNvSpPr>
            <a:spLocks noGrp="1"/>
          </p:cNvSpPr>
          <p:nvPr>
            <p:ph type="body" sz="quarter" idx="13"/>
          </p:nvPr>
        </p:nvSpPr>
        <p:spPr/>
        <p:txBody>
          <a:bodyPr/>
          <a:lstStyle/>
          <a:p>
            <a:r>
              <a:rPr lang="da-DK" sz="800">
                <a:solidFill>
                  <a:schemeClr val="accent1"/>
                </a:solidFill>
              </a:rPr>
              <a:t>Arbejdskraftudfordringer i Det Blå Danmark</a:t>
            </a:r>
            <a:endParaRPr lang="da-DK"/>
          </a:p>
        </p:txBody>
      </p:sp>
      <p:sp>
        <p:nvSpPr>
          <p:cNvPr id="4" name="Content Placeholder 3">
            <a:extLst>
              <a:ext uri="{FF2B5EF4-FFF2-40B4-BE49-F238E27FC236}">
                <a16:creationId xmlns:a16="http://schemas.microsoft.com/office/drawing/2014/main" id="{5882516F-ED99-E55C-7A5F-0E40822F5606}"/>
              </a:ext>
            </a:extLst>
          </p:cNvPr>
          <p:cNvSpPr>
            <a:spLocks noGrp="1"/>
          </p:cNvSpPr>
          <p:nvPr>
            <p:ph sz="quarter" idx="15"/>
          </p:nvPr>
        </p:nvSpPr>
        <p:spPr>
          <a:xfrm>
            <a:off x="270511" y="1079376"/>
            <a:ext cx="4072253" cy="3599588"/>
          </a:xfrm>
        </p:spPr>
        <p:txBody>
          <a:bodyPr/>
          <a:lstStyle/>
          <a:p>
            <a:r>
              <a:rPr lang="da-DK" dirty="0"/>
              <a:t>Investeringerne i </a:t>
            </a:r>
            <a:r>
              <a:rPr lang="da-DK" dirty="0">
                <a:solidFill>
                  <a:schemeClr val="accent1"/>
                </a:solidFill>
              </a:rPr>
              <a:t>CCS </a:t>
            </a:r>
            <a:r>
              <a:rPr lang="da-DK" dirty="0"/>
              <a:t>medfører et samlet merbehov på </a:t>
            </a:r>
            <a:r>
              <a:rPr lang="da-DK" dirty="0">
                <a:solidFill>
                  <a:schemeClr val="accent1"/>
                </a:solidFill>
              </a:rPr>
              <a:t>894 årsværk </a:t>
            </a:r>
            <a:r>
              <a:rPr lang="da-DK" dirty="0"/>
              <a:t>i den maritime sektor i perioden 2023-2035, svarende til ca. </a:t>
            </a:r>
            <a:r>
              <a:rPr lang="da-DK" dirty="0">
                <a:latin typeface="+mj-lt"/>
              </a:rPr>
              <a:t>70 </a:t>
            </a:r>
            <a:r>
              <a:rPr lang="da-DK" dirty="0">
                <a:effectLst/>
                <a:latin typeface="+mj-lt"/>
                <a:ea typeface="Times New Roman" panose="02020603050405020304" pitchFamily="18" charset="0"/>
                <a:cs typeface="Arial" panose="020B0604020202020204" pitchFamily="34" charset="0"/>
              </a:rPr>
              <a:t>ekstra fuldtidsansatte pr. år i gennemsnit.</a:t>
            </a:r>
          </a:p>
          <a:p>
            <a:r>
              <a:rPr lang="da-DK" dirty="0">
                <a:latin typeface="+mj-lt"/>
                <a:ea typeface="Times New Roman" panose="02020603050405020304" pitchFamily="18" charset="0"/>
              </a:rPr>
              <a:t>Behovet vil være størst i 2026, hvor der vil være et behov for 207 ekstra årsværk.</a:t>
            </a:r>
            <a:r>
              <a:rPr lang="da-DK" dirty="0">
                <a:effectLst/>
                <a:latin typeface="+mj-lt"/>
                <a:ea typeface="Times New Roman" panose="02020603050405020304" pitchFamily="18" charset="0"/>
                <a:cs typeface="Arial" panose="020B0604020202020204" pitchFamily="34" charset="0"/>
              </a:rPr>
              <a:t> </a:t>
            </a:r>
            <a:endParaRPr lang="da-DK" dirty="0"/>
          </a:p>
        </p:txBody>
      </p:sp>
      <p:sp>
        <p:nvSpPr>
          <p:cNvPr id="11" name="TextBox 10">
            <a:extLst>
              <a:ext uri="{FF2B5EF4-FFF2-40B4-BE49-F238E27FC236}">
                <a16:creationId xmlns:a16="http://schemas.microsoft.com/office/drawing/2014/main" id="{2F286C59-DF91-8CA8-EF3F-C3720DD46AD5}"/>
              </a:ext>
            </a:extLst>
          </p:cNvPr>
          <p:cNvSpPr txBox="1"/>
          <p:nvPr/>
        </p:nvSpPr>
        <p:spPr>
          <a:xfrm>
            <a:off x="177339" y="1634838"/>
            <a:ext cx="4378028" cy="338554"/>
          </a:xfrm>
          <a:prstGeom prst="rect">
            <a:avLst/>
          </a:prstGeom>
          <a:noFill/>
        </p:spPr>
        <p:txBody>
          <a:bodyPr wrap="square" rtlCol="0">
            <a:spAutoFit/>
          </a:bodyPr>
          <a:lstStyle/>
          <a:p>
            <a:pPr>
              <a:tabLst>
                <a:tab pos="444500" algn="l"/>
              </a:tabLst>
            </a:pPr>
            <a:r>
              <a:rPr lang="da-DK" sz="800" dirty="0">
                <a:latin typeface="+mj-lt"/>
                <a:cs typeface="Arial" pitchFamily="34" charset="0"/>
              </a:rPr>
              <a:t>Figur 8: 	Det samlede direkte og indirekte arbejdskraftbehov i den maritime sektor til CCS    	i perioden 2023-2035. Opgjort i årsværk.  </a:t>
            </a:r>
          </a:p>
        </p:txBody>
      </p:sp>
      <p:pic>
        <p:nvPicPr>
          <p:cNvPr id="13" name="Picture 12">
            <a:extLst>
              <a:ext uri="{FF2B5EF4-FFF2-40B4-BE49-F238E27FC236}">
                <a16:creationId xmlns:a16="http://schemas.microsoft.com/office/drawing/2014/main" id="{2C9CF8E3-EB7C-4D5F-8C5B-562A3CD4CB69}"/>
              </a:ext>
            </a:extLst>
          </p:cNvPr>
          <p:cNvPicPr>
            <a:picLocks noChangeAspect="1"/>
          </p:cNvPicPr>
          <p:nvPr/>
        </p:nvPicPr>
        <p:blipFill>
          <a:blip r:embed="rId2"/>
          <a:stretch>
            <a:fillRect/>
          </a:stretch>
        </p:blipFill>
        <p:spPr>
          <a:xfrm>
            <a:off x="309633" y="1970943"/>
            <a:ext cx="3269825" cy="2158679"/>
          </a:xfrm>
          <a:prstGeom prst="rect">
            <a:avLst/>
          </a:prstGeom>
        </p:spPr>
      </p:pic>
      <p:sp>
        <p:nvSpPr>
          <p:cNvPr id="16" name="TextBox 15">
            <a:extLst>
              <a:ext uri="{FF2B5EF4-FFF2-40B4-BE49-F238E27FC236}">
                <a16:creationId xmlns:a16="http://schemas.microsoft.com/office/drawing/2014/main" id="{C684CD70-F3C0-DB18-297C-68488C625060}"/>
              </a:ext>
            </a:extLst>
          </p:cNvPr>
          <p:cNvSpPr txBox="1"/>
          <p:nvPr/>
        </p:nvSpPr>
        <p:spPr>
          <a:xfrm>
            <a:off x="396948" y="4237914"/>
            <a:ext cx="3359889" cy="184666"/>
          </a:xfrm>
          <a:prstGeom prst="rect">
            <a:avLst/>
          </a:prstGeom>
          <a:noFill/>
        </p:spPr>
        <p:txBody>
          <a:bodyPr wrap="square" rtlCol="0">
            <a:spAutoFit/>
          </a:bodyPr>
          <a:lstStyle/>
          <a:p>
            <a:r>
              <a:rPr lang="da-DK" sz="600" b="1" dirty="0">
                <a:latin typeface="+mj-lt"/>
                <a:cs typeface="Arial" pitchFamily="34" charset="0"/>
              </a:rPr>
              <a:t>Kilde</a:t>
            </a:r>
            <a:r>
              <a:rPr lang="da-DK" sz="600" dirty="0">
                <a:latin typeface="+mj-lt"/>
                <a:cs typeface="Arial" pitchFamily="34" charset="0"/>
              </a:rPr>
              <a:t>: Beregninger foretaget af COWI på baggrund af COWIs beregningsmodel GREDA. </a:t>
            </a:r>
          </a:p>
        </p:txBody>
      </p:sp>
      <p:sp>
        <p:nvSpPr>
          <p:cNvPr id="9" name="TextBox 8">
            <a:extLst>
              <a:ext uri="{FF2B5EF4-FFF2-40B4-BE49-F238E27FC236}">
                <a16:creationId xmlns:a16="http://schemas.microsoft.com/office/drawing/2014/main" id="{D6BE6804-6F9A-C8F8-48D1-E6F03560C87E}"/>
              </a:ext>
            </a:extLst>
          </p:cNvPr>
          <p:cNvSpPr txBox="1"/>
          <p:nvPr/>
        </p:nvSpPr>
        <p:spPr>
          <a:xfrm>
            <a:off x="4648538" y="996863"/>
            <a:ext cx="3995073" cy="2554545"/>
          </a:xfrm>
          <a:prstGeom prst="rect">
            <a:avLst/>
          </a:prstGeom>
          <a:noFill/>
        </p:spPr>
        <p:txBody>
          <a:bodyPr wrap="square">
            <a:spAutoFit/>
          </a:bodyPr>
          <a:lstStyle/>
          <a:p>
            <a:r>
              <a:rPr lang="da-DK" sz="800" dirty="0"/>
              <a:t>Investeringerne i CCS forventes at afstedkomme et særligt stort behov for </a:t>
            </a:r>
            <a:r>
              <a:rPr lang="da-DK" sz="800" dirty="0">
                <a:solidFill>
                  <a:schemeClr val="accent1"/>
                </a:solidFill>
              </a:rPr>
              <a:t>ikke-faglærte og faglærte </a:t>
            </a:r>
            <a:r>
              <a:rPr lang="da-DK" sz="800" dirty="0"/>
              <a:t>i den maritime sektor i perioden 2023-2035. Konkret forventes der at blive behov for knap 200 ikke-faglærte og godt 360 faglærte.</a:t>
            </a:r>
          </a:p>
          <a:p>
            <a:r>
              <a:rPr lang="da-DK" sz="800" dirty="0"/>
              <a:t> </a:t>
            </a:r>
          </a:p>
          <a:p>
            <a:r>
              <a:rPr lang="da-DK" sz="800" dirty="0"/>
              <a:t>Blandt de faglærte bliver der især behov for mange </a:t>
            </a:r>
            <a:r>
              <a:rPr lang="da-DK" sz="800" dirty="0">
                <a:solidFill>
                  <a:schemeClr val="accent1"/>
                </a:solidFill>
              </a:rPr>
              <a:t>industritekniker, person- og lastbilsmekaniker og kontoruddannede, </a:t>
            </a:r>
            <a:r>
              <a:rPr lang="da-DK" sz="800" dirty="0">
                <a:solidFill>
                  <a:schemeClr val="tx1"/>
                </a:solidFill>
              </a:rPr>
              <a:t>jf. figur 10 på næste side</a:t>
            </a:r>
            <a:r>
              <a:rPr lang="da-DK" sz="800" dirty="0">
                <a:solidFill>
                  <a:schemeClr val="tx1"/>
                </a:solidFill>
                <a:ea typeface="Times New Roman" panose="02020603050405020304" pitchFamily="18" charset="0"/>
              </a:rPr>
              <a:t>, hvor det er valgt eksplicit at vise de erhvervsfaglige uddannelser, der forventes størst efterspørgsel efter.</a:t>
            </a:r>
          </a:p>
          <a:p>
            <a:r>
              <a:rPr lang="da-DK" sz="800" dirty="0"/>
              <a:t> </a:t>
            </a:r>
          </a:p>
          <a:p>
            <a:r>
              <a:rPr lang="da-DK" sz="800" dirty="0"/>
              <a:t>Blandt de </a:t>
            </a:r>
            <a:r>
              <a:rPr lang="da-DK" sz="800" dirty="0">
                <a:solidFill>
                  <a:schemeClr val="accent1"/>
                </a:solidFill>
              </a:rPr>
              <a:t>videregående uddannelser </a:t>
            </a:r>
            <a:r>
              <a:rPr lang="da-DK" sz="800" dirty="0"/>
              <a:t>bliver der et særligt stort behov for personer med en cand.merc. inden for erhvervsøkonomi, maskinmestre og personer med en kort videregående uddannelse inden for maskinteknisk i øvrigt. </a:t>
            </a:r>
          </a:p>
          <a:p>
            <a:endParaRPr lang="da-DK" sz="800" dirty="0"/>
          </a:p>
          <a:p>
            <a:r>
              <a:rPr lang="da-DK" sz="800" dirty="0"/>
              <a:t>Også blandt </a:t>
            </a:r>
            <a:r>
              <a:rPr lang="da-DK" sz="800" dirty="0">
                <a:solidFill>
                  <a:schemeClr val="accent1"/>
                </a:solidFill>
              </a:rPr>
              <a:t>søfarende</a:t>
            </a:r>
            <a:r>
              <a:rPr lang="da-DK" sz="800" dirty="0"/>
              <a:t>, ventes der stigende efterspørgsel efter arbejdskraft, men det slår endnu ikke så kraftigt igennem. Det skyldes bl.a., at der arbejdes med flere teknologier for transport af CO₂, hvoraf skibstransport er én af dem. </a:t>
            </a:r>
            <a:r>
              <a:rPr lang="da-DK" sz="800" dirty="0">
                <a:latin typeface="+mj-lt"/>
                <a:ea typeface="Times New Roman" panose="02020603050405020304" pitchFamily="18" charset="0"/>
              </a:rPr>
              <a:t>De forventede investeringer i CCS frem til 2035 vil ifølge beregningerne betyde efterspørgsel efter yderligere </a:t>
            </a:r>
            <a:r>
              <a:rPr lang="da-DK" sz="800" dirty="0">
                <a:latin typeface="+mn-lt"/>
                <a:ea typeface="Times New Roman" panose="02020603050405020304" pitchFamily="18" charset="0"/>
              </a:rPr>
              <a:t>19 maskinmestre og i alt fem </a:t>
            </a:r>
            <a:r>
              <a:rPr lang="da-DK" sz="800" b="0" i="0" u="none" strike="noStrike" dirty="0">
                <a:solidFill>
                  <a:srgbClr val="000000"/>
                </a:solidFill>
                <a:effectLst/>
                <a:latin typeface="+mn-lt"/>
                <a:cs typeface="Arial" panose="020B0604020202020204" pitchFamily="34" charset="0"/>
              </a:rPr>
              <a:t>befarne og ubefarne skibsassistenter, skibsførere af alle grader og skibsmaskinister. </a:t>
            </a:r>
            <a:endParaRPr lang="da-DK" sz="800" dirty="0">
              <a:latin typeface="+mj-lt"/>
              <a:ea typeface="Times New Roman" panose="02020603050405020304" pitchFamily="18" charset="0"/>
            </a:endParaRPr>
          </a:p>
          <a:p>
            <a:endParaRPr lang="da-DK" sz="800" dirty="0"/>
          </a:p>
        </p:txBody>
      </p:sp>
      <p:pic>
        <p:nvPicPr>
          <p:cNvPr id="8" name="Picture 7" descr="A close-up of a factory&#10;&#10;Description automatically generated">
            <a:extLst>
              <a:ext uri="{FF2B5EF4-FFF2-40B4-BE49-F238E27FC236}">
                <a16:creationId xmlns:a16="http://schemas.microsoft.com/office/drawing/2014/main" id="{60762D9F-4248-C557-6DC2-3506865BF4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672" b="22569"/>
          <a:stretch/>
        </p:blipFill>
        <p:spPr>
          <a:xfrm rot="10800000">
            <a:off x="4734867" y="3484564"/>
            <a:ext cx="3592106" cy="1032018"/>
          </a:xfrm>
          <a:prstGeom prst="rect">
            <a:avLst/>
          </a:prstGeom>
        </p:spPr>
      </p:pic>
    </p:spTree>
    <p:extLst>
      <p:ext uri="{BB962C8B-B14F-4D97-AF65-F5344CB8AC3E}">
        <p14:creationId xmlns:p14="http://schemas.microsoft.com/office/powerpoint/2010/main" val="19788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214E-192C-16F2-1B45-A8A47D7704D4}"/>
              </a:ext>
            </a:extLst>
          </p:cNvPr>
          <p:cNvSpPr>
            <a:spLocks noGrp="1"/>
          </p:cNvSpPr>
          <p:nvPr>
            <p:ph type="title"/>
          </p:nvPr>
        </p:nvSpPr>
        <p:spPr>
          <a:xfrm>
            <a:off x="271147" y="408807"/>
            <a:ext cx="8601056" cy="410044"/>
          </a:xfrm>
        </p:spPr>
        <p:txBody>
          <a:bodyPr/>
          <a:lstStyle/>
          <a:p>
            <a:r>
              <a:rPr lang="da-DK" sz="1600">
                <a:effectLst/>
                <a:ea typeface="Times New Roman" panose="02020603050405020304" pitchFamily="18" charset="0"/>
              </a:rPr>
              <a:t>Arbejdskraftbehovet til etablering af CCS frem til 2035</a:t>
            </a:r>
            <a:endParaRPr lang="da-DK"/>
          </a:p>
        </p:txBody>
      </p:sp>
      <p:sp>
        <p:nvSpPr>
          <p:cNvPr id="3" name="Text Placeholder 2">
            <a:extLst>
              <a:ext uri="{FF2B5EF4-FFF2-40B4-BE49-F238E27FC236}">
                <a16:creationId xmlns:a16="http://schemas.microsoft.com/office/drawing/2014/main" id="{C96417F3-EA89-38F9-2A88-266E2C5E65C6}"/>
              </a:ext>
            </a:extLst>
          </p:cNvPr>
          <p:cNvSpPr>
            <a:spLocks noGrp="1"/>
          </p:cNvSpPr>
          <p:nvPr>
            <p:ph type="body" sz="quarter" idx="13"/>
          </p:nvPr>
        </p:nvSpPr>
        <p:spPr/>
        <p:txBody>
          <a:bodyPr/>
          <a:lstStyle/>
          <a:p>
            <a:endParaRPr lang="da-DK"/>
          </a:p>
        </p:txBody>
      </p:sp>
      <p:sp>
        <p:nvSpPr>
          <p:cNvPr id="7" name="Content Placeholder 6">
            <a:extLst>
              <a:ext uri="{FF2B5EF4-FFF2-40B4-BE49-F238E27FC236}">
                <a16:creationId xmlns:a16="http://schemas.microsoft.com/office/drawing/2014/main" id="{9DEB6B3E-559F-75A0-5C7C-07958F867DD6}"/>
              </a:ext>
            </a:extLst>
          </p:cNvPr>
          <p:cNvSpPr txBox="1">
            <a:spLocks noGrp="1"/>
          </p:cNvSpPr>
          <p:nvPr>
            <p:ph sz="quarter" idx="16"/>
          </p:nvPr>
        </p:nvSpPr>
        <p:spPr>
          <a:xfrm>
            <a:off x="324577" y="1057705"/>
            <a:ext cx="4071938" cy="472694"/>
          </a:xfrm>
          <a:prstGeom prst="rect">
            <a:avLst/>
          </a:prstGeom>
          <a:noFill/>
        </p:spPr>
        <p:txBody>
          <a:bodyPr wrap="square" rtlCol="0">
            <a:spAutoFit/>
          </a:bodyPr>
          <a:lstStyle/>
          <a:p>
            <a:pPr>
              <a:tabLst>
                <a:tab pos="355600" algn="l"/>
              </a:tabLst>
            </a:pPr>
            <a:r>
              <a:rPr lang="da-DK" sz="800">
                <a:latin typeface="+mj-lt"/>
                <a:cs typeface="Arial" pitchFamily="34" charset="0"/>
              </a:rPr>
              <a:t>Figur 9: De 20 mest efterspurgte uddannelsesgrupper i den maritime sektor                     	i forbindelse med etableringen af CCS i perioden 2023-2035. Opgjort i årsværk.  </a:t>
            </a:r>
          </a:p>
          <a:p>
            <a:pPr>
              <a:tabLst>
                <a:tab pos="444500" algn="l"/>
              </a:tabLst>
            </a:pPr>
            <a:endParaRPr lang="da-DK" sz="800">
              <a:latin typeface="+mj-lt"/>
              <a:cs typeface="Arial" pitchFamily="34" charset="0"/>
            </a:endParaRPr>
          </a:p>
        </p:txBody>
      </p:sp>
      <p:sp>
        <p:nvSpPr>
          <p:cNvPr id="10" name="TextBox 9">
            <a:extLst>
              <a:ext uri="{FF2B5EF4-FFF2-40B4-BE49-F238E27FC236}">
                <a16:creationId xmlns:a16="http://schemas.microsoft.com/office/drawing/2014/main" id="{DADCE9A8-7608-1CC4-7A96-6DEB2BB7ACE8}"/>
              </a:ext>
            </a:extLst>
          </p:cNvPr>
          <p:cNvSpPr txBox="1"/>
          <p:nvPr/>
        </p:nvSpPr>
        <p:spPr>
          <a:xfrm>
            <a:off x="4852326" y="3687704"/>
            <a:ext cx="3228422" cy="184666"/>
          </a:xfrm>
          <a:prstGeom prst="rect">
            <a:avLst/>
          </a:prstGeom>
          <a:noFill/>
        </p:spPr>
        <p:txBody>
          <a:bodyPr wrap="square" rtlCol="0">
            <a:spAutoFit/>
          </a:bodyPr>
          <a:lstStyle/>
          <a:p>
            <a:r>
              <a:rPr lang="da-DK" sz="600" b="1">
                <a:latin typeface="+mj-lt"/>
                <a:cs typeface="Arial" pitchFamily="34" charset="0"/>
              </a:rPr>
              <a:t>Kilde</a:t>
            </a:r>
            <a:r>
              <a:rPr lang="da-DK" sz="600">
                <a:latin typeface="+mj-lt"/>
                <a:cs typeface="Arial" pitchFamily="34" charset="0"/>
              </a:rPr>
              <a:t>: Beregninger foretaget af COWI på baggrund af COWIs beregningsmodel GREDA. </a:t>
            </a:r>
          </a:p>
        </p:txBody>
      </p:sp>
      <p:sp>
        <p:nvSpPr>
          <p:cNvPr id="13" name="TextBox 12">
            <a:extLst>
              <a:ext uri="{FF2B5EF4-FFF2-40B4-BE49-F238E27FC236}">
                <a16:creationId xmlns:a16="http://schemas.microsoft.com/office/drawing/2014/main" id="{4707D0A7-C1A1-C117-DA5E-3B65B0FD1F45}"/>
              </a:ext>
            </a:extLst>
          </p:cNvPr>
          <p:cNvSpPr txBox="1"/>
          <p:nvPr/>
        </p:nvSpPr>
        <p:spPr>
          <a:xfrm>
            <a:off x="324576" y="3694790"/>
            <a:ext cx="3579604" cy="184666"/>
          </a:xfrm>
          <a:prstGeom prst="rect">
            <a:avLst/>
          </a:prstGeom>
          <a:noFill/>
        </p:spPr>
        <p:txBody>
          <a:bodyPr wrap="square" rtlCol="0">
            <a:spAutoFit/>
          </a:bodyPr>
          <a:lstStyle/>
          <a:p>
            <a:r>
              <a:rPr lang="da-DK" sz="600" b="1">
                <a:latin typeface="+mj-lt"/>
                <a:cs typeface="Arial" pitchFamily="34" charset="0"/>
              </a:rPr>
              <a:t>Kilde</a:t>
            </a:r>
            <a:r>
              <a:rPr lang="da-DK" sz="600">
                <a:latin typeface="+mj-lt"/>
                <a:cs typeface="Arial" pitchFamily="34" charset="0"/>
              </a:rPr>
              <a:t>: Beregninger foretaget af COWI på baggrund af COWIs beregningsmodel GREDA. </a:t>
            </a:r>
          </a:p>
        </p:txBody>
      </p:sp>
      <p:sp>
        <p:nvSpPr>
          <p:cNvPr id="14" name="Content Placeholder 6">
            <a:extLst>
              <a:ext uri="{FF2B5EF4-FFF2-40B4-BE49-F238E27FC236}">
                <a16:creationId xmlns:a16="http://schemas.microsoft.com/office/drawing/2014/main" id="{F4F9FF25-E263-D4C9-476D-5D64DD2E1169}"/>
              </a:ext>
            </a:extLst>
          </p:cNvPr>
          <p:cNvSpPr txBox="1">
            <a:spLocks/>
          </p:cNvSpPr>
          <p:nvPr/>
        </p:nvSpPr>
        <p:spPr>
          <a:xfrm>
            <a:off x="4852326" y="1053872"/>
            <a:ext cx="4071938" cy="472694"/>
          </a:xfrm>
          <a:prstGeom prst="rect">
            <a:avLst/>
          </a:prstGeom>
          <a:noFill/>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Clr>
                <a:srgbClr val="F04E23"/>
              </a:buClr>
              <a:buFont typeface="Verdana" pitchFamily="34" charset="0"/>
              <a:buNone/>
              <a:defRPr sz="8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57187" indent="0" algn="l" defTabSz="914400" rtl="0" eaLnBrk="1" latinLnBrk="0" hangingPunct="1">
              <a:spcBef>
                <a:spcPts val="0"/>
              </a:spcBef>
              <a:spcAft>
                <a:spcPts val="600"/>
              </a:spcAft>
              <a:buClr>
                <a:srgbClr val="F04E23"/>
              </a:buClr>
              <a:buFont typeface="Verdana" pitchFamily="34" charset="0"/>
              <a:buNone/>
              <a:defRPr sz="14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2pPr>
            <a:lvl3pPr marL="896938" indent="-182563" algn="l" defTabSz="914400" rtl="0" eaLnBrk="1" latinLnBrk="0" hangingPunct="1">
              <a:spcBef>
                <a:spcPts val="0"/>
              </a:spcBef>
              <a:spcAft>
                <a:spcPts val="600"/>
              </a:spcAft>
              <a:buClr>
                <a:srgbClr val="F04E23"/>
              </a:buClr>
              <a:buFont typeface="Verdana" pitchFamily="34" charset="0"/>
              <a:buChar char="›"/>
              <a:defRPr sz="12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3pPr>
            <a:lvl4pPr marL="1254125" indent="-174625" algn="l" defTabSz="914400" rtl="0" eaLnBrk="1" latinLnBrk="0" hangingPunct="1">
              <a:spcBef>
                <a:spcPts val="0"/>
              </a:spcBef>
              <a:spcAft>
                <a:spcPts val="600"/>
              </a:spcAft>
              <a:buClr>
                <a:srgbClr val="F04E23"/>
              </a:buClr>
              <a:buFont typeface="Verdana" pitchFamily="34" charset="0"/>
              <a:buChar char="›"/>
              <a:defRPr sz="11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4pPr>
            <a:lvl5pPr marL="1611313" indent="-171450" algn="l" defTabSz="914400" rtl="0" eaLnBrk="1" latinLnBrk="0" hangingPunct="1">
              <a:spcBef>
                <a:spcPts val="0"/>
              </a:spcBef>
              <a:spcAft>
                <a:spcPts val="600"/>
              </a:spcAft>
              <a:buClr>
                <a:srgbClr val="F04E23"/>
              </a:buClr>
              <a:buFont typeface="Verdana" pitchFamily="34" charset="0"/>
              <a:buChar char="›"/>
              <a:defRPr sz="11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44500" algn="l"/>
              </a:tabLst>
            </a:pPr>
            <a:r>
              <a:rPr lang="da-DK">
                <a:latin typeface="+mj-lt"/>
              </a:rPr>
              <a:t>Figur 10: 	Det samlede arbejdskraftbehov i den maritime sektor til CCS i perioden      	 2023-2035 fordelt på højst fuldført uddannelse. Opgjort i årsværk.  </a:t>
            </a:r>
          </a:p>
          <a:p>
            <a:pPr>
              <a:tabLst>
                <a:tab pos="444500" algn="l"/>
              </a:tabLst>
            </a:pPr>
            <a:endParaRPr lang="da-DK">
              <a:latin typeface="+mj-lt"/>
            </a:endParaRPr>
          </a:p>
        </p:txBody>
      </p:sp>
      <p:pic>
        <p:nvPicPr>
          <p:cNvPr id="16" name="Picture 15">
            <a:extLst>
              <a:ext uri="{FF2B5EF4-FFF2-40B4-BE49-F238E27FC236}">
                <a16:creationId xmlns:a16="http://schemas.microsoft.com/office/drawing/2014/main" id="{BBF4CEEF-73EE-C252-6EF7-71434BE476CD}"/>
              </a:ext>
            </a:extLst>
          </p:cNvPr>
          <p:cNvPicPr>
            <a:picLocks noChangeAspect="1"/>
          </p:cNvPicPr>
          <p:nvPr/>
        </p:nvPicPr>
        <p:blipFill>
          <a:blip r:embed="rId2"/>
          <a:stretch>
            <a:fillRect/>
          </a:stretch>
        </p:blipFill>
        <p:spPr>
          <a:xfrm>
            <a:off x="324576" y="1388414"/>
            <a:ext cx="3830400" cy="2300885"/>
          </a:xfrm>
          <a:prstGeom prst="rect">
            <a:avLst/>
          </a:prstGeom>
        </p:spPr>
      </p:pic>
      <p:pic>
        <p:nvPicPr>
          <p:cNvPr id="18" name="Picture 17">
            <a:extLst>
              <a:ext uri="{FF2B5EF4-FFF2-40B4-BE49-F238E27FC236}">
                <a16:creationId xmlns:a16="http://schemas.microsoft.com/office/drawing/2014/main" id="{ABE6EB6A-B71E-897C-5839-C17C7DD12110}"/>
              </a:ext>
            </a:extLst>
          </p:cNvPr>
          <p:cNvPicPr>
            <a:picLocks noChangeAspect="1"/>
          </p:cNvPicPr>
          <p:nvPr/>
        </p:nvPicPr>
        <p:blipFill>
          <a:blip r:embed="rId3"/>
          <a:stretch>
            <a:fillRect/>
          </a:stretch>
        </p:blipFill>
        <p:spPr>
          <a:xfrm>
            <a:off x="4852325" y="1388413"/>
            <a:ext cx="3852441" cy="2300885"/>
          </a:xfrm>
          <a:prstGeom prst="rect">
            <a:avLst/>
          </a:prstGeom>
        </p:spPr>
      </p:pic>
    </p:spTree>
    <p:extLst>
      <p:ext uri="{BB962C8B-B14F-4D97-AF65-F5344CB8AC3E}">
        <p14:creationId xmlns:p14="http://schemas.microsoft.com/office/powerpoint/2010/main" val="145255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92AE-9496-3CA8-E796-00FFC95CAC39}"/>
              </a:ext>
            </a:extLst>
          </p:cNvPr>
          <p:cNvSpPr>
            <a:spLocks noGrp="1"/>
          </p:cNvSpPr>
          <p:nvPr>
            <p:ph type="title"/>
          </p:nvPr>
        </p:nvSpPr>
        <p:spPr>
          <a:xfrm>
            <a:off x="271147" y="559369"/>
            <a:ext cx="8601056" cy="410044"/>
          </a:xfrm>
        </p:spPr>
        <p:txBody>
          <a:bodyPr/>
          <a:lstStyle/>
          <a:p>
            <a:r>
              <a:rPr lang="da-DK" sz="1600">
                <a:effectLst/>
                <a:ea typeface="Times New Roman" panose="02020603050405020304" pitchFamily="18" charset="0"/>
              </a:rPr>
              <a:t>Investeringer i nye patruljeskibe til Søværnet</a:t>
            </a:r>
            <a:endParaRPr lang="da-DK"/>
          </a:p>
        </p:txBody>
      </p:sp>
      <p:sp>
        <p:nvSpPr>
          <p:cNvPr id="3" name="Text Placeholder 2">
            <a:extLst>
              <a:ext uri="{FF2B5EF4-FFF2-40B4-BE49-F238E27FC236}">
                <a16:creationId xmlns:a16="http://schemas.microsoft.com/office/drawing/2014/main" id="{7AD52C71-3295-1B83-A0B0-456B631830D3}"/>
              </a:ext>
            </a:extLst>
          </p:cNvPr>
          <p:cNvSpPr>
            <a:spLocks noGrp="1"/>
          </p:cNvSpPr>
          <p:nvPr>
            <p:ph type="body" sz="quarter" idx="13"/>
          </p:nvPr>
        </p:nvSpPr>
        <p:spPr/>
        <p:txBody>
          <a:bodyPr/>
          <a:lstStyle/>
          <a:p>
            <a:r>
              <a:rPr lang="da-DK" sz="800">
                <a:solidFill>
                  <a:schemeClr val="accent1"/>
                </a:solidFill>
              </a:rPr>
              <a:t>Arbejdskraftudfordringer i Det Blå Danmark</a:t>
            </a:r>
            <a:endParaRPr lang="da-DK"/>
          </a:p>
        </p:txBody>
      </p:sp>
      <p:sp>
        <p:nvSpPr>
          <p:cNvPr id="4" name="Content Placeholder 3">
            <a:extLst>
              <a:ext uri="{FF2B5EF4-FFF2-40B4-BE49-F238E27FC236}">
                <a16:creationId xmlns:a16="http://schemas.microsoft.com/office/drawing/2014/main" id="{91780FC7-5EA6-4BF4-CD17-AC07B1D73E02}"/>
              </a:ext>
            </a:extLst>
          </p:cNvPr>
          <p:cNvSpPr>
            <a:spLocks noGrp="1"/>
          </p:cNvSpPr>
          <p:nvPr>
            <p:ph sz="quarter" idx="15"/>
          </p:nvPr>
        </p:nvSpPr>
        <p:spPr>
          <a:xfrm>
            <a:off x="271147" y="1128713"/>
            <a:ext cx="4072253" cy="3520557"/>
          </a:xfrm>
        </p:spPr>
        <p:txBody>
          <a:bodyPr>
            <a:normAutofit lnSpcReduction="10000"/>
          </a:bodyPr>
          <a:lstStyle/>
          <a:p>
            <a:pPr>
              <a:lnSpc>
                <a:spcPct val="107000"/>
              </a:lnSpc>
              <a:spcAft>
                <a:spcPts val="800"/>
              </a:spcAft>
            </a:pPr>
            <a:r>
              <a:rPr lang="da-DK" b="1" kern="100" dirty="0">
                <a:effectLst/>
                <a:latin typeface="+mn-lt"/>
                <a:ea typeface="Calibri" panose="020F0502020204030204" pitchFamily="34" charset="0"/>
                <a:cs typeface="Times New Roman" panose="02020603050405020304" pitchFamily="18" charset="0"/>
              </a:rPr>
              <a:t>Betydelige investeringer i materiel til Søværnet</a:t>
            </a:r>
          </a:p>
          <a:p>
            <a:pPr>
              <a:lnSpc>
                <a:spcPct val="107000"/>
              </a:lnSpc>
              <a:spcAft>
                <a:spcPts val="800"/>
              </a:spcAft>
            </a:pPr>
            <a:r>
              <a:rPr lang="da-DK" kern="100" dirty="0">
                <a:effectLst/>
                <a:latin typeface="+mn-lt"/>
                <a:ea typeface="Calibri" panose="020F0502020204030204" pitchFamily="34" charset="0"/>
                <a:cs typeface="Times New Roman" panose="02020603050405020304" pitchFamily="18" charset="0"/>
              </a:rPr>
              <a:t>Et flertal i Folketinget har i juni 2023 indgået forlig om en økonomisk ramme for Forsvaret i perioden 2024 til 2033. Aftalen betyder, at der skal investeres ca. 143 mia. kr. i dansk forsvar og sikkerhed de kommende ti år. Investeringerne skal bl.a. omfatte en styrkelse af det danske søværn. Det forventes på nuværende tidspunkt, at der som det første skal bygges seks patruljefartøjer. Det er politisk besluttet, og i overensstemmelse med EU’s regler for indkøb af forsvarsmateriel, at bygningen af fartøjerne skal ske i Danmark. Skal denne beslutning realiseres forudsætter det, at de virksomheder, som skal bygge og udstyre fartøjerne, har adgang til den nødvendige arbejdskraft med de rette kompetencer. </a:t>
            </a:r>
          </a:p>
          <a:p>
            <a:pPr>
              <a:lnSpc>
                <a:spcPct val="107000"/>
              </a:lnSpc>
              <a:spcAft>
                <a:spcPts val="800"/>
              </a:spcAft>
            </a:pPr>
            <a:r>
              <a:rPr lang="da-DK" kern="100" dirty="0">
                <a:effectLst/>
                <a:latin typeface="+mn-lt"/>
                <a:ea typeface="Calibri" panose="020F0502020204030204" pitchFamily="34" charset="0"/>
                <a:cs typeface="Times New Roman" panose="02020603050405020304" pitchFamily="18" charset="0"/>
              </a:rPr>
              <a:t>Hvor mange og hvem det mere præcist drejer sig om, er det ikke muligt at beregne på samme måde som for </a:t>
            </a:r>
            <a:r>
              <a:rPr lang="da-DK" kern="100" dirty="0" err="1">
                <a:effectLst/>
                <a:latin typeface="+mn-lt"/>
                <a:ea typeface="Calibri" panose="020F0502020204030204" pitchFamily="34" charset="0"/>
                <a:cs typeface="Times New Roman" panose="02020603050405020304" pitchFamily="18" charset="0"/>
              </a:rPr>
              <a:t>havvind</a:t>
            </a:r>
            <a:r>
              <a:rPr lang="da-DK" kern="100" dirty="0">
                <a:effectLst/>
                <a:latin typeface="+mn-lt"/>
                <a:ea typeface="Calibri" panose="020F0502020204030204" pitchFamily="34" charset="0"/>
                <a:cs typeface="Times New Roman" panose="02020603050405020304" pitchFamily="18" charset="0"/>
              </a:rPr>
              <a:t> og CCS, idet vi på nuværende tidspunkt ikke kender omfanget af investeringen, og dermed hvor mange kroner det koster, at producere de nye fartøjer. </a:t>
            </a:r>
          </a:p>
          <a:p>
            <a:pPr>
              <a:lnSpc>
                <a:spcPct val="107000"/>
              </a:lnSpc>
              <a:spcAft>
                <a:spcPts val="800"/>
              </a:spcAft>
            </a:pPr>
            <a:r>
              <a:rPr lang="da-DK" kern="100" dirty="0">
                <a:effectLst/>
                <a:latin typeface="+mn-lt"/>
                <a:ea typeface="Calibri" panose="020F0502020204030204" pitchFamily="34" charset="0"/>
                <a:cs typeface="Times New Roman" panose="02020603050405020304" pitchFamily="18" charset="0"/>
              </a:rPr>
              <a:t>Der foregår desuden aktuelt en afdækning af kapaciteten i den danske maritime industri, herunder muligheden for igen at etablere storskala skrogproduktion i Danmark.</a:t>
            </a:r>
          </a:p>
          <a:p>
            <a:pPr>
              <a:lnSpc>
                <a:spcPct val="107000"/>
              </a:lnSpc>
              <a:spcAft>
                <a:spcPts val="800"/>
              </a:spcAft>
            </a:pPr>
            <a:r>
              <a:rPr lang="da-DK" b="1" kern="100" dirty="0">
                <a:effectLst/>
                <a:latin typeface="+mn-lt"/>
                <a:ea typeface="Calibri" panose="020F0502020204030204" pitchFamily="34" charset="0"/>
                <a:cs typeface="Times New Roman" panose="02020603050405020304" pitchFamily="18" charset="0"/>
              </a:rPr>
              <a:t>Erfaringer fra tidligere projekter</a:t>
            </a:r>
          </a:p>
          <a:p>
            <a:pPr>
              <a:lnSpc>
                <a:spcPct val="107000"/>
              </a:lnSpc>
              <a:spcAft>
                <a:spcPts val="800"/>
              </a:spcAft>
            </a:pPr>
            <a:r>
              <a:rPr lang="da-DK" dirty="0">
                <a:effectLst/>
                <a:latin typeface="+mn-lt"/>
                <a:ea typeface="Calibri" panose="020F0502020204030204" pitchFamily="34" charset="0"/>
                <a:cs typeface="Times New Roman" panose="02020603050405020304" pitchFamily="18" charset="0"/>
              </a:rPr>
              <a:t>Med udgangspunkt i erfaringerne fra tidligere militær skibsbygning i Danmark og egne tal, har Danske Maritime leveret deres vurdering af, hvor mange årsværk, det vil kræve at producere et patruljefartøj i Danmark</a:t>
            </a:r>
            <a:r>
              <a:rPr lang="da-DK" kern="100" dirty="0">
                <a:latin typeface="+mn-lt"/>
                <a:ea typeface="Calibri" panose="020F0502020204030204" pitchFamily="34" charset="0"/>
                <a:cs typeface="Times New Roman" panose="02020603050405020304" pitchFamily="18" charset="0"/>
              </a:rPr>
              <a:t>. </a:t>
            </a:r>
            <a:r>
              <a:rPr lang="da-DK" dirty="0">
                <a:effectLst/>
                <a:latin typeface="+mn-lt"/>
                <a:ea typeface="Calibri" panose="020F0502020204030204" pitchFamily="34" charset="0"/>
                <a:cs typeface="Times New Roman" panose="02020603050405020304" pitchFamily="18" charset="0"/>
              </a:rPr>
              <a:t>Denne beregning er ikke baseret på multiplikatoreffekter, men er baseret på en analyse af behovet for arbejdskraft i de tre brancher, som bliver berørt af den direkte investering. </a:t>
            </a:r>
          </a:p>
          <a:p>
            <a:pPr>
              <a:lnSpc>
                <a:spcPct val="107000"/>
              </a:lnSpc>
              <a:spcAft>
                <a:spcPts val="800"/>
              </a:spcAft>
            </a:pPr>
            <a:r>
              <a:rPr lang="da-DK" dirty="0">
                <a:effectLst/>
                <a:latin typeface="+mn-lt"/>
                <a:ea typeface="Calibri" panose="020F0502020204030204" pitchFamily="34" charset="0"/>
                <a:cs typeface="Times New Roman" panose="02020603050405020304" pitchFamily="18" charset="0"/>
              </a:rPr>
              <a:t>Beregningsmetoden er således anderledes end den COWI har anvendt i forbindelse med beregningerne af beskæftigelseseffekterne af investeringerne i </a:t>
            </a:r>
            <a:r>
              <a:rPr lang="da-DK" dirty="0" err="1">
                <a:effectLst/>
                <a:latin typeface="+mn-lt"/>
                <a:ea typeface="Calibri" panose="020F0502020204030204" pitchFamily="34" charset="0"/>
                <a:cs typeface="Times New Roman" panose="02020603050405020304" pitchFamily="18" charset="0"/>
              </a:rPr>
              <a:t>havvind</a:t>
            </a:r>
            <a:r>
              <a:rPr lang="da-DK" dirty="0">
                <a:effectLst/>
                <a:latin typeface="+mn-lt"/>
                <a:ea typeface="Calibri" panose="020F0502020204030204" pitchFamily="34" charset="0"/>
                <a:cs typeface="Times New Roman" panose="02020603050405020304" pitchFamily="18" charset="0"/>
              </a:rPr>
              <a:t> og CCS, og står som et selvstændigt input fra Danske Maritime.</a:t>
            </a:r>
            <a:endParaRPr lang="da-DK" dirty="0">
              <a:highlight>
                <a:srgbClr val="FFFF00"/>
              </a:highlight>
            </a:endParaRPr>
          </a:p>
        </p:txBody>
      </p:sp>
      <p:sp>
        <p:nvSpPr>
          <p:cNvPr id="5" name="Content Placeholder 4">
            <a:extLst>
              <a:ext uri="{FF2B5EF4-FFF2-40B4-BE49-F238E27FC236}">
                <a16:creationId xmlns:a16="http://schemas.microsoft.com/office/drawing/2014/main" id="{9C1B08F8-A443-AA7B-CDBE-D6032D1E0054}"/>
              </a:ext>
            </a:extLst>
          </p:cNvPr>
          <p:cNvSpPr>
            <a:spLocks noGrp="1"/>
          </p:cNvSpPr>
          <p:nvPr>
            <p:ph sz="quarter" idx="16"/>
          </p:nvPr>
        </p:nvSpPr>
        <p:spPr>
          <a:xfrm>
            <a:off x="4800603" y="1128714"/>
            <a:ext cx="3844633" cy="3455417"/>
          </a:xfrm>
        </p:spPr>
        <p:txBody>
          <a:bodyPr>
            <a:normAutofit/>
          </a:bodyPr>
          <a:lstStyle/>
          <a:p>
            <a:r>
              <a:rPr lang="da-DK" b="1" dirty="0">
                <a:effectLst/>
                <a:latin typeface="+mn-lt"/>
                <a:ea typeface="Calibri" panose="020F0502020204030204" pitchFamily="34" charset="0"/>
                <a:cs typeface="Times New Roman" panose="02020603050405020304" pitchFamily="18" charset="0"/>
              </a:rPr>
              <a:t>Forventede effekter</a:t>
            </a:r>
          </a:p>
          <a:p>
            <a:r>
              <a:rPr lang="da-DK" dirty="0">
                <a:effectLst/>
                <a:latin typeface="+mn-lt"/>
                <a:ea typeface="Calibri" panose="020F0502020204030204" pitchFamily="34" charset="0"/>
                <a:cs typeface="Times New Roman" panose="02020603050405020304" pitchFamily="18" charset="0"/>
              </a:rPr>
              <a:t>Konkret skønner Danske Maritime, at der skal anvendes 1.650.000 mandetimer, svarende til 1.100 årsværk til produktion af ét patruljefartøj.</a:t>
            </a:r>
          </a:p>
          <a:p>
            <a:pPr>
              <a:lnSpc>
                <a:spcPct val="107000"/>
              </a:lnSpc>
              <a:spcAft>
                <a:spcPts val="800"/>
              </a:spcAft>
            </a:pPr>
            <a:r>
              <a:rPr lang="da-DK" kern="100" dirty="0">
                <a:effectLst/>
                <a:latin typeface="+mn-lt"/>
                <a:ea typeface="Calibri" panose="020F0502020204030204" pitchFamily="34" charset="0"/>
                <a:cs typeface="Times New Roman" panose="02020603050405020304" pitchFamily="18" charset="0"/>
              </a:rPr>
              <a:t>Effekten ventes at fordele sig således: </a:t>
            </a:r>
          </a:p>
          <a:p>
            <a:pPr marL="171450" indent="-171450">
              <a:lnSpc>
                <a:spcPct val="107000"/>
              </a:lnSpc>
              <a:spcAft>
                <a:spcPts val="800"/>
              </a:spcAft>
              <a:buFont typeface="Arial" panose="020B0604020202020204" pitchFamily="34" charset="0"/>
              <a:buChar char="•"/>
            </a:pPr>
            <a:r>
              <a:rPr lang="da-DK" kern="100" dirty="0">
                <a:effectLst/>
                <a:latin typeface="+mn-lt"/>
                <a:ea typeface="Calibri" panose="020F0502020204030204" pitchFamily="34" charset="0"/>
                <a:cs typeface="Times New Roman" panose="02020603050405020304" pitchFamily="18" charset="0"/>
              </a:rPr>
              <a:t>37,5% i værftsdelen, svarende til 618.750 timer eller 412,5 årsværk.</a:t>
            </a:r>
          </a:p>
          <a:p>
            <a:pPr marL="171450" indent="-171450">
              <a:lnSpc>
                <a:spcPct val="107000"/>
              </a:lnSpc>
              <a:spcAft>
                <a:spcPts val="800"/>
              </a:spcAft>
              <a:buFont typeface="Arial" panose="020B0604020202020204" pitchFamily="34" charset="0"/>
              <a:buChar char="•"/>
            </a:pPr>
            <a:r>
              <a:rPr lang="da-DK" kern="100" dirty="0">
                <a:effectLst/>
                <a:latin typeface="+mn-lt"/>
                <a:ea typeface="Calibri" panose="020F0502020204030204" pitchFamily="34" charset="0"/>
                <a:cs typeface="Times New Roman" panose="02020603050405020304" pitchFamily="18" charset="0"/>
              </a:rPr>
              <a:t>10% i designdelen, svarende til 165.000 timer eller 110 årsværk.</a:t>
            </a:r>
          </a:p>
          <a:p>
            <a:pPr marL="171450" indent="-171450">
              <a:buFont typeface="Arial" panose="020B0604020202020204" pitchFamily="34" charset="0"/>
              <a:buChar char="•"/>
            </a:pPr>
            <a:r>
              <a:rPr lang="da-DK" dirty="0">
                <a:effectLst/>
                <a:latin typeface="+mn-lt"/>
                <a:ea typeface="Calibri" panose="020F0502020204030204" pitchFamily="34" charset="0"/>
                <a:cs typeface="Times New Roman" panose="02020603050405020304" pitchFamily="18" charset="0"/>
              </a:rPr>
              <a:t>52,5% i udstyrsdelen, svarende til 866.250 timer eller 577,5 årsværk.</a:t>
            </a:r>
          </a:p>
          <a:p>
            <a:r>
              <a:rPr lang="da-DK" dirty="0">
                <a:effectLst/>
                <a:latin typeface="+mn-lt"/>
                <a:ea typeface="Calibri" panose="020F0502020204030204" pitchFamily="34" charset="0"/>
                <a:cs typeface="Times New Roman" panose="02020603050405020304" pitchFamily="18" charset="0"/>
              </a:rPr>
              <a:t>Det forventes på nuværende tidspunkt, at der skal bygges seks patruljeskibe. </a:t>
            </a:r>
          </a:p>
          <a:p>
            <a:pPr>
              <a:lnSpc>
                <a:spcPct val="100000"/>
              </a:lnSpc>
            </a:pPr>
            <a:r>
              <a:rPr lang="da-DK" dirty="0">
                <a:effectLst/>
                <a:latin typeface="+mn-lt"/>
                <a:ea typeface="Calibri" panose="020F0502020204030204" pitchFamily="34" charset="0"/>
                <a:cs typeface="Times New Roman" panose="02020603050405020304" pitchFamily="18" charset="0"/>
              </a:rPr>
              <a:t>Det antages, at værftsdelen primært foregår i den branche, der i dag hedder skibsbygning, og produktionen af udstyr primært foregår i den branche, der i dag hedder udstyr. </a:t>
            </a:r>
          </a:p>
          <a:p>
            <a:pPr>
              <a:lnSpc>
                <a:spcPct val="100000"/>
              </a:lnSpc>
            </a:pPr>
            <a:r>
              <a:rPr lang="da-DK" dirty="0">
                <a:effectLst/>
                <a:latin typeface="+mn-lt"/>
                <a:ea typeface="Calibri" panose="020F0502020204030204" pitchFamily="34" charset="0"/>
                <a:cs typeface="Times New Roman" panose="02020603050405020304" pitchFamily="18" charset="0"/>
              </a:rPr>
              <a:t>Forudsat at den fremtidige efterspørgsel efter arbejdskraft i disse to sektorer vil se ud som den gør det i dag, så vil der især blive efterspørgsel efter mange faglærte og ikke-faglærte inden for skibsbygning og udstyrsproduktion, jf. tabel 1 på næste side. Dog vi der til designdelen være en betydelig efterspørgsel efter arbejdskraft med en videregående uddannelse, især ingeniører. </a:t>
            </a:r>
          </a:p>
          <a:p>
            <a:pPr>
              <a:lnSpc>
                <a:spcPct val="100000"/>
              </a:lnSpc>
            </a:pPr>
            <a:r>
              <a:rPr lang="da-DK" dirty="0">
                <a:effectLst/>
                <a:latin typeface="+mn-lt"/>
                <a:ea typeface="Calibri" panose="020F0502020204030204" pitchFamily="34" charset="0"/>
                <a:cs typeface="Times New Roman" panose="02020603050405020304" pitchFamily="18" charset="0"/>
              </a:rPr>
              <a:t>Særligt i forbindelse med selve skibsbygningen vil der være stor efterspørgsel efter faglært og ikke-faglært arbejdskraft, mens der i forbindelse med produktionen af skibsudstyr bliver behov for relativ mange med en videregående uddannelse. </a:t>
            </a:r>
          </a:p>
          <a:p>
            <a:endParaRPr lang="da-DK" dirty="0">
              <a:latin typeface="+mn-lt"/>
            </a:endParaRPr>
          </a:p>
        </p:txBody>
      </p:sp>
    </p:spTree>
    <p:extLst>
      <p:ext uri="{BB962C8B-B14F-4D97-AF65-F5344CB8AC3E}">
        <p14:creationId xmlns:p14="http://schemas.microsoft.com/office/powerpoint/2010/main" val="355186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F643-C4EE-EE43-26EE-72E529406D42}"/>
              </a:ext>
            </a:extLst>
          </p:cNvPr>
          <p:cNvSpPr>
            <a:spLocks noGrp="1"/>
          </p:cNvSpPr>
          <p:nvPr>
            <p:ph type="title"/>
          </p:nvPr>
        </p:nvSpPr>
        <p:spPr>
          <a:xfrm>
            <a:off x="271147" y="559369"/>
            <a:ext cx="8601056" cy="410044"/>
          </a:xfrm>
        </p:spPr>
        <p:txBody>
          <a:bodyPr/>
          <a:lstStyle/>
          <a:p>
            <a:r>
              <a:rPr lang="da-DK" sz="1600">
                <a:effectLst/>
                <a:ea typeface="Times New Roman" panose="02020603050405020304" pitchFamily="18" charset="0"/>
              </a:rPr>
              <a:t>Arbejdskraftbehovet til bygning af nye patruljeskibe </a:t>
            </a:r>
            <a:endParaRPr lang="da-DK"/>
          </a:p>
        </p:txBody>
      </p:sp>
      <p:sp>
        <p:nvSpPr>
          <p:cNvPr id="3" name="Text Placeholder 2">
            <a:extLst>
              <a:ext uri="{FF2B5EF4-FFF2-40B4-BE49-F238E27FC236}">
                <a16:creationId xmlns:a16="http://schemas.microsoft.com/office/drawing/2014/main" id="{16081757-B301-3D4A-909B-5A2570049A75}"/>
              </a:ext>
            </a:extLst>
          </p:cNvPr>
          <p:cNvSpPr>
            <a:spLocks noGrp="1"/>
          </p:cNvSpPr>
          <p:nvPr>
            <p:ph type="body" sz="quarter" idx="13"/>
          </p:nvPr>
        </p:nvSpPr>
        <p:spPr/>
        <p:txBody>
          <a:bodyPr/>
          <a:lstStyle/>
          <a:p>
            <a:r>
              <a:rPr lang="da-DK" sz="800">
                <a:solidFill>
                  <a:schemeClr val="accent1"/>
                </a:solidFill>
              </a:rPr>
              <a:t>Arbejdskraftudfordringer i Det Blå Danmark</a:t>
            </a:r>
            <a:endParaRPr lang="da-DK"/>
          </a:p>
        </p:txBody>
      </p:sp>
      <p:sp>
        <p:nvSpPr>
          <p:cNvPr id="4" name="Content Placeholder 3">
            <a:extLst>
              <a:ext uri="{FF2B5EF4-FFF2-40B4-BE49-F238E27FC236}">
                <a16:creationId xmlns:a16="http://schemas.microsoft.com/office/drawing/2014/main" id="{5882516F-ED99-E55C-7A5F-0E40822F5606}"/>
              </a:ext>
            </a:extLst>
          </p:cNvPr>
          <p:cNvSpPr>
            <a:spLocks noGrp="1"/>
          </p:cNvSpPr>
          <p:nvPr>
            <p:ph sz="quarter" idx="15"/>
          </p:nvPr>
        </p:nvSpPr>
        <p:spPr>
          <a:xfrm>
            <a:off x="270511" y="1129635"/>
            <a:ext cx="4072887" cy="3708495"/>
          </a:xfrm>
        </p:spPr>
        <p:txBody>
          <a:bodyPr>
            <a:normAutofit lnSpcReduction="10000"/>
          </a:bodyPr>
          <a:lstStyle/>
          <a:p>
            <a:r>
              <a:rPr lang="da-DK" dirty="0">
                <a:effectLst/>
                <a:latin typeface="+mn-lt"/>
                <a:ea typeface="Calibri" panose="020F0502020204030204" pitchFamily="34" charset="0"/>
                <a:cs typeface="Times New Roman" panose="02020603050405020304" pitchFamily="18" charset="0"/>
              </a:rPr>
              <a:t>Der foreligger ikke en tal for fordelingen af beskæftigede på uddannelsesniveau inden for de brancher, der skal designe fartøjerne, men ifølge Danske Maritime, udgør andelen af beskæftigede i denne branche et stort antal med videregående uddannelser, særligt ingeniører.</a:t>
            </a:r>
            <a:endParaRPr lang="da-DK" dirty="0">
              <a:latin typeface="+mn-lt"/>
              <a:cs typeface="Times New Roman" panose="02020603050405020304" pitchFamily="18" charset="0"/>
            </a:endParaRPr>
          </a:p>
          <a:p>
            <a:pPr marL="446088" indent="-446088"/>
            <a:r>
              <a:rPr lang="da-DK" dirty="0"/>
              <a:t>Tabel 1:  De beskæftigede i brancherne Skibsbygning og udstyr, fordelt på uddannelsesgrupper, 2021. </a:t>
            </a:r>
          </a:p>
          <a:p>
            <a:endParaRPr lang="da-DK" dirty="0"/>
          </a:p>
          <a:p>
            <a:endParaRPr lang="da-DK" dirty="0"/>
          </a:p>
          <a:p>
            <a:endParaRPr lang="da-DK" dirty="0"/>
          </a:p>
          <a:p>
            <a:endParaRPr lang="da-DK" dirty="0"/>
          </a:p>
          <a:p>
            <a:endParaRPr lang="da-DK" dirty="0"/>
          </a:p>
          <a:p>
            <a:endParaRPr lang="da-DK" dirty="0"/>
          </a:p>
          <a:p>
            <a:endParaRPr lang="da-DK" sz="800" dirty="0">
              <a:effectLst/>
              <a:latin typeface="+mn-lt"/>
              <a:ea typeface="Calibri" panose="020F0502020204030204" pitchFamily="34" charset="0"/>
              <a:cs typeface="Times New Roman" panose="02020603050405020304" pitchFamily="18" charset="0"/>
            </a:endParaRPr>
          </a:p>
          <a:p>
            <a:r>
              <a:rPr lang="da-DK" sz="800" dirty="0">
                <a:effectLst/>
                <a:latin typeface="+mn-lt"/>
                <a:ea typeface="Calibri" panose="020F0502020204030204" pitchFamily="34" charset="0"/>
                <a:cs typeface="Times New Roman" panose="02020603050405020304" pitchFamily="18" charset="0"/>
              </a:rPr>
              <a:t>Danske Maritimes tal viser, at der er tale om et markant beskæftigelsesbehov, når Søværnet skal opgraderes og udstyres med tidssvarende fartøjer. </a:t>
            </a:r>
          </a:p>
          <a:p>
            <a:r>
              <a:rPr lang="da-DK" sz="800" dirty="0">
                <a:effectLst/>
                <a:latin typeface="+mn-lt"/>
                <a:ea typeface="Calibri" panose="020F0502020204030204" pitchFamily="34" charset="0"/>
                <a:cs typeface="Times New Roman" panose="02020603050405020304" pitchFamily="18" charset="0"/>
              </a:rPr>
              <a:t>Ifølge Danske Maritime er målet er at skabe et fremtidssikret og topmoderne design til de nye danske militærfartøjer. I den maritime industri afføder projektet dels øget aktivitet og dels en videre kompetenceopbygning inden for kompleks, militær skibsbygning. </a:t>
            </a:r>
          </a:p>
          <a:p>
            <a:r>
              <a:rPr lang="da-DK" sz="800" dirty="0">
                <a:effectLst/>
                <a:latin typeface="+mn-lt"/>
                <a:ea typeface="Calibri" panose="020F0502020204030204" pitchFamily="34" charset="0"/>
                <a:cs typeface="Times New Roman" panose="02020603050405020304" pitchFamily="18" charset="0"/>
              </a:rPr>
              <a:t>Projektet omfatter også udvikling af nye innovative løsninger inden for blandt andet grønne teknologier, anvendelsen af modulær missionsudrustning og </a:t>
            </a:r>
            <a:r>
              <a:rPr lang="da-DK" sz="800" dirty="0" err="1">
                <a:effectLst/>
                <a:latin typeface="+mn-lt"/>
                <a:ea typeface="Calibri" panose="020F0502020204030204" pitchFamily="34" charset="0"/>
                <a:cs typeface="Times New Roman" panose="02020603050405020304" pitchFamily="18" charset="0"/>
              </a:rPr>
              <a:t>combat</a:t>
            </a:r>
            <a:r>
              <a:rPr lang="da-DK" sz="800" dirty="0">
                <a:effectLst/>
                <a:latin typeface="+mn-lt"/>
                <a:ea typeface="Calibri" panose="020F0502020204030204" pitchFamily="34" charset="0"/>
                <a:cs typeface="Times New Roman" panose="02020603050405020304" pitchFamily="18" charset="0"/>
              </a:rPr>
              <a:t> management systems ombord. Alle områder, hvor den danske maritime industri er højt specialiseret.  </a:t>
            </a:r>
            <a:endParaRPr lang="da-DK" sz="800" kern="100" dirty="0">
              <a:effectLst/>
              <a:latin typeface="+mn-lt"/>
              <a:ea typeface="Calibri" panose="020F0502020204030204" pitchFamily="34" charset="0"/>
              <a:cs typeface="Times New Roman" panose="02020603050405020304" pitchFamily="18" charset="0"/>
            </a:endParaRPr>
          </a:p>
          <a:p>
            <a:r>
              <a:rPr lang="da-DK" sz="800" dirty="0">
                <a:effectLst/>
                <a:ea typeface="Calibri" panose="020F0502020204030204" pitchFamily="34" charset="0"/>
                <a:cs typeface="Times New Roman" panose="02020603050405020304" pitchFamily="18" charset="0"/>
              </a:rPr>
              <a:t>. </a:t>
            </a:r>
          </a:p>
        </p:txBody>
      </p:sp>
      <p:graphicFrame>
        <p:nvGraphicFramePr>
          <p:cNvPr id="7" name="Table 6">
            <a:extLst>
              <a:ext uri="{FF2B5EF4-FFF2-40B4-BE49-F238E27FC236}">
                <a16:creationId xmlns:a16="http://schemas.microsoft.com/office/drawing/2014/main" id="{2B5489F4-0C9B-49E4-7990-A6C6C11B1F3D}"/>
              </a:ext>
            </a:extLst>
          </p:cNvPr>
          <p:cNvGraphicFramePr>
            <a:graphicFrameLocks noGrp="1"/>
          </p:cNvGraphicFramePr>
          <p:nvPr>
            <p:extLst>
              <p:ext uri="{D42A27DB-BD31-4B8C-83A1-F6EECF244321}">
                <p14:modId xmlns:p14="http://schemas.microsoft.com/office/powerpoint/2010/main" val="2572036647"/>
              </p:ext>
            </p:extLst>
          </p:nvPr>
        </p:nvGraphicFramePr>
        <p:xfrm>
          <a:off x="284365" y="1993757"/>
          <a:ext cx="3941271" cy="1345982"/>
        </p:xfrm>
        <a:graphic>
          <a:graphicData uri="http://schemas.openxmlformats.org/drawingml/2006/table">
            <a:tbl>
              <a:tblPr firstRow="1" firstCol="1" bandRow="1"/>
              <a:tblGrid>
                <a:gridCol w="2041790">
                  <a:extLst>
                    <a:ext uri="{9D8B030D-6E8A-4147-A177-3AD203B41FA5}">
                      <a16:colId xmlns:a16="http://schemas.microsoft.com/office/drawing/2014/main" val="3044150840"/>
                    </a:ext>
                  </a:extLst>
                </a:gridCol>
                <a:gridCol w="903150">
                  <a:extLst>
                    <a:ext uri="{9D8B030D-6E8A-4147-A177-3AD203B41FA5}">
                      <a16:colId xmlns:a16="http://schemas.microsoft.com/office/drawing/2014/main" val="1706145652"/>
                    </a:ext>
                  </a:extLst>
                </a:gridCol>
                <a:gridCol w="996331">
                  <a:extLst>
                    <a:ext uri="{9D8B030D-6E8A-4147-A177-3AD203B41FA5}">
                      <a16:colId xmlns:a16="http://schemas.microsoft.com/office/drawing/2014/main" val="606027499"/>
                    </a:ext>
                  </a:extLst>
                </a:gridCol>
              </a:tblGrid>
              <a:tr h="158766">
                <a:tc>
                  <a:txBody>
                    <a:bodyPr/>
                    <a:lstStyle/>
                    <a:p>
                      <a:pPr>
                        <a:lnSpc>
                          <a:spcPct val="107000"/>
                        </a:lnSpc>
                        <a:spcAft>
                          <a:spcPts val="800"/>
                        </a:spcAft>
                      </a:pPr>
                      <a:r>
                        <a:rPr lang="da-DK" sz="700" kern="100" dirty="0">
                          <a:solidFill>
                            <a:schemeClr val="bg1"/>
                          </a:solidFill>
                          <a:effectLst/>
                          <a:latin typeface="+mn-lt"/>
                          <a:ea typeface="Calibri" panose="020F0502020204030204" pitchFamily="34" charset="0"/>
                          <a:cs typeface="Times New Roman" panose="02020603050405020304" pitchFamily="18" charset="0"/>
                        </a:rPr>
                        <a:t>Faggrupper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a:lnSpc>
                          <a:spcPct val="107000"/>
                        </a:lnSpc>
                        <a:spcAft>
                          <a:spcPts val="800"/>
                        </a:spcAft>
                      </a:pPr>
                      <a:r>
                        <a:rPr lang="da-DK" sz="700" kern="100">
                          <a:solidFill>
                            <a:schemeClr val="bg1"/>
                          </a:solidFill>
                          <a:effectLst/>
                          <a:latin typeface="+mn-lt"/>
                          <a:ea typeface="Calibri" panose="020F0502020204030204" pitchFamily="34" charset="0"/>
                          <a:cs typeface="Times New Roman" panose="02020603050405020304" pitchFamily="18" charset="0"/>
                        </a:rPr>
                        <a:t>Skibsbygning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a:lnSpc>
                          <a:spcPct val="107000"/>
                        </a:lnSpc>
                        <a:spcAft>
                          <a:spcPts val="800"/>
                        </a:spcAft>
                      </a:pPr>
                      <a:r>
                        <a:rPr lang="da-DK" sz="700" kern="100">
                          <a:solidFill>
                            <a:schemeClr val="bg1"/>
                          </a:solidFill>
                          <a:effectLst/>
                          <a:latin typeface="+mn-lt"/>
                          <a:ea typeface="Calibri" panose="020F0502020204030204" pitchFamily="34" charset="0"/>
                          <a:cs typeface="Times New Roman" panose="02020603050405020304" pitchFamily="18" charset="0"/>
                        </a:rPr>
                        <a:t>Udstyr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567579421"/>
                  </a:ext>
                </a:extLst>
              </a:tr>
              <a:tr h="167009">
                <a:tc>
                  <a:txBody>
                    <a:bodyPr/>
                    <a:lstStyle/>
                    <a:p>
                      <a:pPr>
                        <a:lnSpc>
                          <a:spcPct val="107000"/>
                        </a:lnSpc>
                        <a:spcAft>
                          <a:spcPts val="800"/>
                        </a:spcAft>
                      </a:pPr>
                      <a:r>
                        <a:rPr lang="da-DK" sz="700" kern="100" dirty="0">
                          <a:effectLst/>
                          <a:latin typeface="+mn-lt"/>
                          <a:ea typeface="Calibri" panose="020F0502020204030204" pitchFamily="34" charset="0"/>
                          <a:cs typeface="Times New Roman" panose="02020603050405020304" pitchFamily="18" charset="0"/>
                        </a:rPr>
                        <a:t>Ikke faglærte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66086"/>
                  </a:ext>
                </a:extLst>
              </a:tr>
              <a:tr h="167009">
                <a:tc>
                  <a:txBody>
                    <a:bodyPr/>
                    <a:lstStyle/>
                    <a:p>
                      <a:pPr>
                        <a:lnSpc>
                          <a:spcPct val="107000"/>
                        </a:lnSpc>
                        <a:spcAft>
                          <a:spcPts val="800"/>
                        </a:spcAft>
                      </a:pPr>
                      <a:r>
                        <a:rPr lang="da-DK" sz="700" kern="100" dirty="0">
                          <a:effectLst/>
                          <a:latin typeface="+mn-lt"/>
                          <a:ea typeface="Calibri" panose="020F0502020204030204" pitchFamily="34" charset="0"/>
                          <a:cs typeface="Times New Roman" panose="02020603050405020304" pitchFamily="18" charset="0"/>
                        </a:rPr>
                        <a:t>Faglærte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11174"/>
                  </a:ext>
                </a:extLst>
              </a:tr>
              <a:tr h="167009">
                <a:tc>
                  <a:txBody>
                    <a:bodyPr/>
                    <a:lstStyle/>
                    <a:p>
                      <a:pPr>
                        <a:lnSpc>
                          <a:spcPct val="107000"/>
                        </a:lnSpc>
                        <a:spcAft>
                          <a:spcPts val="800"/>
                        </a:spcAft>
                      </a:pPr>
                      <a:r>
                        <a:rPr lang="da-DK" sz="700" kern="100" dirty="0">
                          <a:effectLst/>
                          <a:latin typeface="+mn-lt"/>
                          <a:ea typeface="Calibri" panose="020F0502020204030204" pitchFamily="34" charset="0"/>
                          <a:cs typeface="Times New Roman" panose="02020603050405020304" pitchFamily="18" charset="0"/>
                        </a:rPr>
                        <a:t>Korte videregående uddannelser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442894"/>
                  </a:ext>
                </a:extLst>
              </a:tr>
              <a:tr h="167009">
                <a:tc>
                  <a:txBody>
                    <a:bodyPr/>
                    <a:lstStyle/>
                    <a:p>
                      <a:pPr>
                        <a:lnSpc>
                          <a:spcPct val="107000"/>
                        </a:lnSpc>
                        <a:spcAft>
                          <a:spcPts val="800"/>
                        </a:spcAft>
                      </a:pPr>
                      <a:r>
                        <a:rPr lang="da-DK" sz="700" kern="100" dirty="0">
                          <a:effectLst/>
                          <a:latin typeface="+mn-lt"/>
                          <a:ea typeface="Calibri" panose="020F0502020204030204" pitchFamily="34" charset="0"/>
                          <a:cs typeface="Times New Roman" panose="02020603050405020304" pitchFamily="18" charset="0"/>
                        </a:rPr>
                        <a:t>Mellemlange videregående uddannelser + BA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805389"/>
                  </a:ext>
                </a:extLst>
              </a:tr>
              <a:tr h="167009">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Lange videregående uddannelser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389681"/>
                  </a:ext>
                </a:extLst>
              </a:tr>
              <a:tr h="167009">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I alt - procent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006870"/>
                  </a:ext>
                </a:extLst>
              </a:tr>
              <a:tr h="185162">
                <a:tc>
                  <a:txBody>
                    <a:bodyPr/>
                    <a:lstStyle/>
                    <a:p>
                      <a:pPr>
                        <a:lnSpc>
                          <a:spcPct val="107000"/>
                        </a:lnSpc>
                        <a:spcAft>
                          <a:spcPts val="800"/>
                        </a:spcAft>
                      </a:pPr>
                      <a:r>
                        <a:rPr lang="da-DK" sz="700" kern="100">
                          <a:effectLst/>
                          <a:latin typeface="+mn-lt"/>
                          <a:ea typeface="Calibri" panose="020F0502020204030204" pitchFamily="34" charset="0"/>
                          <a:cs typeface="Times New Roman" panose="02020603050405020304" pitchFamily="18" charset="0"/>
                        </a:rPr>
                        <a:t>Antal beskæftigede med bopæl i Danmark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dirty="0">
                          <a:effectLst/>
                          <a:latin typeface="+mn-lt"/>
                          <a:ea typeface="Calibri" panose="020F0502020204030204" pitchFamily="34" charset="0"/>
                          <a:cs typeface="Times New Roman" panose="02020603050405020304" pitchFamily="18" charset="0"/>
                        </a:rPr>
                        <a:t>5.154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700" kern="100" dirty="0">
                          <a:effectLst/>
                          <a:latin typeface="+mn-lt"/>
                          <a:ea typeface="Calibri" panose="020F0502020204030204" pitchFamily="34" charset="0"/>
                          <a:cs typeface="Times New Roman" panose="02020603050405020304" pitchFamily="18" charset="0"/>
                        </a:rPr>
                        <a:t>19.273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094154"/>
                  </a:ext>
                </a:extLst>
              </a:tr>
            </a:tbl>
          </a:graphicData>
        </a:graphic>
      </p:graphicFrame>
      <p:sp>
        <p:nvSpPr>
          <p:cNvPr id="10" name="TextBox 9">
            <a:extLst>
              <a:ext uri="{FF2B5EF4-FFF2-40B4-BE49-F238E27FC236}">
                <a16:creationId xmlns:a16="http://schemas.microsoft.com/office/drawing/2014/main" id="{E3ADBC9C-EF93-A9D5-CB67-D4D8581BEEE3}"/>
              </a:ext>
            </a:extLst>
          </p:cNvPr>
          <p:cNvSpPr txBox="1"/>
          <p:nvPr/>
        </p:nvSpPr>
        <p:spPr>
          <a:xfrm>
            <a:off x="4926419" y="1111248"/>
            <a:ext cx="3840860" cy="3416320"/>
          </a:xfrm>
          <a:prstGeom prst="rect">
            <a:avLst/>
          </a:prstGeom>
          <a:noFill/>
        </p:spPr>
        <p:txBody>
          <a:bodyPr wrap="square" rtlCol="0">
            <a:spAutoFit/>
          </a:bodyPr>
          <a:lstStyle/>
          <a:p>
            <a:r>
              <a:rPr lang="da-DK" sz="800" b="1" dirty="0">
                <a:effectLst/>
                <a:ea typeface="Calibri" panose="020F0502020204030204" pitchFamily="34" charset="0"/>
                <a:cs typeface="Times New Roman" panose="02020603050405020304" pitchFamily="18" charset="0"/>
              </a:rPr>
              <a:t>Resultatet af input output analyse</a:t>
            </a:r>
          </a:p>
          <a:p>
            <a:endParaRPr lang="da-DK" sz="800" b="1" dirty="0">
              <a:ea typeface="Calibri" panose="020F0502020204030204" pitchFamily="34" charset="0"/>
              <a:cs typeface="Times New Roman" panose="02020603050405020304" pitchFamily="18" charset="0"/>
            </a:endParaRPr>
          </a:p>
          <a:p>
            <a:r>
              <a:rPr lang="da-DK" sz="800" dirty="0">
                <a:effectLst/>
                <a:ea typeface="Calibri" panose="020F0502020204030204" pitchFamily="34" charset="0"/>
                <a:cs typeface="Times New Roman" panose="02020603050405020304" pitchFamily="18" charset="0"/>
              </a:rPr>
              <a:t>Med det mål at opnå et sammenligningsgrundlag med de to andre investeringer (investeringerne i </a:t>
            </a:r>
            <a:r>
              <a:rPr lang="da-DK" sz="800" dirty="0" err="1">
                <a:effectLst/>
                <a:ea typeface="Calibri" panose="020F0502020204030204" pitchFamily="34" charset="0"/>
                <a:cs typeface="Times New Roman" panose="02020603050405020304" pitchFamily="18" charset="0"/>
              </a:rPr>
              <a:t>havvind</a:t>
            </a:r>
            <a:r>
              <a:rPr lang="da-DK" sz="800" dirty="0">
                <a:effectLst/>
                <a:ea typeface="Calibri" panose="020F0502020204030204" pitchFamily="34" charset="0"/>
                <a:cs typeface="Times New Roman" panose="02020603050405020304" pitchFamily="18" charset="0"/>
              </a:rPr>
              <a:t> og CCS), har COWI beregnet den indirekte og direkte beskæftigelseseffekt i den maritime sektor af en investering på én milliard krone i branchen skibsbyggeri. Sagt med andre ord har vi beregnet, hvor mange beskæftigede personer der kræves, hvis der skal bruges 1 milliard kr. på investeringer i skibsbyggeri. </a:t>
            </a:r>
            <a:endParaRPr lang="da-DK" sz="800" dirty="0">
              <a:ea typeface="Calibri" panose="020F0502020204030204" pitchFamily="34" charset="0"/>
              <a:cs typeface="Times New Roman" panose="02020603050405020304" pitchFamily="18" charset="0"/>
            </a:endParaRPr>
          </a:p>
          <a:p>
            <a:endParaRPr lang="da-DK" sz="800" dirty="0">
              <a:effectLst/>
              <a:ea typeface="Calibri" panose="020F0502020204030204" pitchFamily="34" charset="0"/>
              <a:cs typeface="Times New Roman" panose="02020603050405020304" pitchFamily="18" charset="0"/>
            </a:endParaRPr>
          </a:p>
          <a:p>
            <a:r>
              <a:rPr lang="da-DK" sz="800" dirty="0">
                <a:effectLst/>
                <a:ea typeface="Calibri" panose="020F0502020204030204" pitchFamily="34" charset="0"/>
                <a:cs typeface="Times New Roman" panose="02020603050405020304" pitchFamily="18" charset="0"/>
              </a:rPr>
              <a:t>Beregningen viser, at en investering på 1 milliard i skibsbyggeri vil medføre et merbehov på 174 årsværk inden for den maritime sektor. Denne effekt er baseret på en forudsætning om, at produktionen gennemføres som de gængse produktionsprocesser inden for skibsbyggeri i Danmark. Det er disse gennemsnitsbetragtninger, som ligger til grund for Nationalregnskabets input-output tabeller. </a:t>
            </a:r>
          </a:p>
          <a:p>
            <a:endParaRPr lang="da-DK" sz="800" dirty="0">
              <a:effectLst/>
              <a:ea typeface="Calibri" panose="020F0502020204030204" pitchFamily="34" charset="0"/>
              <a:cs typeface="Times New Roman" panose="02020603050405020304" pitchFamily="18" charset="0"/>
            </a:endParaRPr>
          </a:p>
          <a:p>
            <a:r>
              <a:rPr lang="da-DK" sz="800" dirty="0">
                <a:effectLst/>
                <a:ea typeface="Calibri" panose="020F0502020204030204" pitchFamily="34" charset="0"/>
                <a:cs typeface="Times New Roman" panose="02020603050405020304" pitchFamily="18" charset="0"/>
              </a:rPr>
              <a:t>Til sammenligning giver en investering på 1 milliard i </a:t>
            </a:r>
            <a:r>
              <a:rPr lang="da-DK" sz="800" dirty="0" err="1">
                <a:effectLst/>
                <a:ea typeface="Calibri" panose="020F0502020204030204" pitchFamily="34" charset="0"/>
                <a:cs typeface="Times New Roman" panose="02020603050405020304" pitchFamily="18" charset="0"/>
              </a:rPr>
              <a:t>havvind</a:t>
            </a:r>
            <a:r>
              <a:rPr lang="da-DK" sz="800" dirty="0">
                <a:effectLst/>
                <a:ea typeface="Calibri" panose="020F0502020204030204" pitchFamily="34" charset="0"/>
                <a:cs typeface="Times New Roman" panose="02020603050405020304" pitchFamily="18" charset="0"/>
              </a:rPr>
              <a:t> og CCS en samlet direkte og indirekte beskæftigelseseffekt 69 årsværk i den maritime sektor. Beskæftigelseseffekterne i den maritime sektor af en investering i skibsbyggeri er således 2,5 gange større end beskæftigelseseffekterne af en investering på 1 milliard i </a:t>
            </a:r>
            <a:r>
              <a:rPr lang="da-DK" sz="800" dirty="0" err="1">
                <a:effectLst/>
                <a:ea typeface="Calibri" panose="020F0502020204030204" pitchFamily="34" charset="0"/>
                <a:cs typeface="Times New Roman" panose="02020603050405020304" pitchFamily="18" charset="0"/>
              </a:rPr>
              <a:t>havvind</a:t>
            </a:r>
            <a:r>
              <a:rPr lang="da-DK" sz="800" dirty="0">
                <a:effectLst/>
                <a:ea typeface="Calibri" panose="020F0502020204030204" pitchFamily="34" charset="0"/>
                <a:cs typeface="Times New Roman" panose="02020603050405020304" pitchFamily="18" charset="0"/>
              </a:rPr>
              <a:t> eller CCS. </a:t>
            </a:r>
          </a:p>
          <a:p>
            <a:endParaRPr lang="da-DK" sz="800" dirty="0">
              <a:cs typeface="Times New Roman" panose="02020603050405020304" pitchFamily="18" charset="0"/>
            </a:endParaRPr>
          </a:p>
          <a:p>
            <a:r>
              <a:rPr lang="da-DK" sz="800" dirty="0">
                <a:effectLst/>
                <a:ea typeface="Calibri" panose="020F0502020204030204" pitchFamily="34" charset="0"/>
                <a:cs typeface="Times New Roman" panose="02020603050405020304" pitchFamily="18" charset="0"/>
              </a:rPr>
              <a:t>Disse beregninger tager dog ikke højde for det forhold, at målet er, at produktionen af fartøjerne primært skal foregå i Danmark, idet tallene i input-output tabellerne afspejler de eksisterende sammenhænge i økonomien og hermed det forhold, at en del af skibsbyggeriet i dag foregår uden for lande</a:t>
            </a:r>
            <a:r>
              <a:rPr lang="da-DK" sz="800" dirty="0">
                <a:ea typeface="Calibri" panose="020F0502020204030204" pitchFamily="34" charset="0"/>
                <a:cs typeface="Times New Roman" panose="02020603050405020304" pitchFamily="18" charset="0"/>
              </a:rPr>
              <a:t>ts</a:t>
            </a:r>
            <a:r>
              <a:rPr lang="da-DK" sz="800" dirty="0">
                <a:effectLst/>
                <a:ea typeface="Calibri" panose="020F0502020204030204" pitchFamily="34" charset="0"/>
                <a:cs typeface="Times New Roman" panose="02020603050405020304" pitchFamily="18" charset="0"/>
              </a:rPr>
              <a:t> grænser.</a:t>
            </a:r>
            <a:endParaRPr lang="da-DK" sz="800" dirty="0">
              <a:cs typeface="Arial" pitchFamily="34" charset="0"/>
            </a:endParaRPr>
          </a:p>
        </p:txBody>
      </p:sp>
    </p:spTree>
    <p:extLst>
      <p:ext uri="{BB962C8B-B14F-4D97-AF65-F5344CB8AC3E}">
        <p14:creationId xmlns:p14="http://schemas.microsoft.com/office/powerpoint/2010/main" val="166886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D83A9DD-6415-4581-12D3-765F7ADC8970}"/>
              </a:ext>
            </a:extLst>
          </p:cNvPr>
          <p:cNvSpPr>
            <a:spLocks noGrp="1"/>
          </p:cNvSpPr>
          <p:nvPr>
            <p:ph type="dt" sz="half" idx="10"/>
          </p:nvPr>
        </p:nvSpPr>
        <p:spPr>
          <a:xfrm>
            <a:off x="609084" y="4722338"/>
            <a:ext cx="1958203" cy="66824"/>
          </a:xfrm>
        </p:spPr>
        <p:txBody>
          <a:bodyPr wrap="square" anchor="ctr">
            <a:noAutofit/>
          </a:bodyPr>
          <a:lstStyle/>
          <a:p>
            <a:pPr>
              <a:spcAft>
                <a:spcPts val="600"/>
              </a:spcAft>
            </a:pPr>
            <a:r>
              <a:rPr lang="da-DK" noProof="0"/>
              <a:t>Januar 2024</a:t>
            </a:r>
            <a:endParaRPr lang="en-GB" noProof="0"/>
          </a:p>
        </p:txBody>
      </p:sp>
      <p:sp>
        <p:nvSpPr>
          <p:cNvPr id="6" name="Title 5">
            <a:extLst>
              <a:ext uri="{FF2B5EF4-FFF2-40B4-BE49-F238E27FC236}">
                <a16:creationId xmlns:a16="http://schemas.microsoft.com/office/drawing/2014/main" id="{8F383538-13FA-0C8D-0249-30C9A58094DE}"/>
              </a:ext>
            </a:extLst>
          </p:cNvPr>
          <p:cNvSpPr>
            <a:spLocks noGrp="1"/>
          </p:cNvSpPr>
          <p:nvPr>
            <p:ph type="title"/>
          </p:nvPr>
        </p:nvSpPr>
        <p:spPr>
          <a:xfrm>
            <a:off x="431630" y="643079"/>
            <a:ext cx="3876846" cy="574961"/>
          </a:xfrm>
        </p:spPr>
        <p:txBody>
          <a:bodyPr wrap="square" anchor="t">
            <a:noAutofit/>
          </a:bodyPr>
          <a:lstStyle/>
          <a:p>
            <a:pPr>
              <a:lnSpc>
                <a:spcPct val="100000"/>
              </a:lnSpc>
            </a:pPr>
            <a:r>
              <a:rPr lang="da-DK" sz="2800">
                <a:effectLst/>
              </a:rPr>
              <a:t>Investering i forskning og udvikling</a:t>
            </a:r>
            <a:endParaRPr lang="da-DK" sz="2800"/>
          </a:p>
        </p:txBody>
      </p:sp>
      <p:sp>
        <p:nvSpPr>
          <p:cNvPr id="2" name="Content Placeholder 1">
            <a:extLst>
              <a:ext uri="{FF2B5EF4-FFF2-40B4-BE49-F238E27FC236}">
                <a16:creationId xmlns:a16="http://schemas.microsoft.com/office/drawing/2014/main" id="{EE7895BF-204E-CC6D-CC81-C0C412DF5F56}"/>
              </a:ext>
            </a:extLst>
          </p:cNvPr>
          <p:cNvSpPr>
            <a:spLocks noGrp="1"/>
          </p:cNvSpPr>
          <p:nvPr>
            <p:ph type="body" sz="quarter" idx="29"/>
          </p:nvPr>
        </p:nvSpPr>
        <p:spPr>
          <a:xfrm>
            <a:off x="377654" y="2014538"/>
            <a:ext cx="3876846" cy="2208212"/>
          </a:xfrm>
        </p:spPr>
        <p:txBody>
          <a:bodyPr>
            <a:normAutofit/>
          </a:bodyPr>
          <a:lstStyle/>
          <a:p>
            <a:pPr>
              <a:lnSpc>
                <a:spcPct val="107000"/>
              </a:lnSpc>
              <a:spcAft>
                <a:spcPts val="800"/>
              </a:spcAft>
            </a:pPr>
            <a:r>
              <a:rPr lang="da-DK" sz="900">
                <a:effectLst/>
                <a:latin typeface="Arial" panose="020B0604020202020204" pitchFamily="34" charset="0"/>
                <a:ea typeface="Arial" panose="020B0604020202020204" pitchFamily="34" charset="0"/>
                <a:cs typeface="Times New Roman" panose="02020603050405020304" pitchFamily="18" charset="0"/>
              </a:rPr>
              <a:t>Forskning og udvikling inden for Det Blå Danmark er afgørende for sektorens udvikling og for fastholdelsen og udvikling af ekspertise og arbejdspladser. De danske virksomheder agerer på et stærkt konkurrencepræget verdensmarked, hvor den statslige vilje til at prioritere målrettet forskning og udvikling spiller ind ift. virksomhedernes konkurrenceevne. </a:t>
            </a:r>
          </a:p>
          <a:p>
            <a:pPr>
              <a:lnSpc>
                <a:spcPct val="107000"/>
              </a:lnSpc>
              <a:spcAft>
                <a:spcPts val="800"/>
              </a:spcAft>
            </a:pPr>
            <a:r>
              <a:rPr lang="da-DK" sz="900">
                <a:effectLst/>
                <a:latin typeface="Arial" panose="020B0604020202020204" pitchFamily="34" charset="0"/>
                <a:ea typeface="Arial" panose="020B0604020202020204" pitchFamily="34" charset="0"/>
                <a:cs typeface="Times New Roman" panose="02020603050405020304" pitchFamily="18" charset="0"/>
              </a:rPr>
              <a:t>Mange nye, maritime teknologier er omkostningstunge at udvikle og øget opbakning til relevant forskning og udvikling vil således understøtte en fortsat positiv udvikling for Det Blå Danmark. </a:t>
            </a:r>
          </a:p>
          <a:p>
            <a:pPr>
              <a:lnSpc>
                <a:spcPct val="107000"/>
              </a:lnSpc>
              <a:spcAft>
                <a:spcPts val="800"/>
              </a:spcAft>
            </a:pPr>
            <a:r>
              <a:rPr lang="da-DK" sz="900">
                <a:effectLst/>
                <a:latin typeface="Arial" panose="020B0604020202020204" pitchFamily="34" charset="0"/>
                <a:ea typeface="Arial" panose="020B0604020202020204" pitchFamily="34" charset="0"/>
                <a:cs typeface="Times New Roman" panose="02020603050405020304" pitchFamily="18" charset="0"/>
              </a:rPr>
              <a:t>I dette afsnit præsenteres resultaterne af en undersøgelse af forsknings- og udviklingsaktiviteter inden for Det Blå Danmark og sammenhængen mellem disse aktiviteter og vækst og udvikling i sektoren. Der er tale om et </a:t>
            </a:r>
            <a:r>
              <a:rPr lang="da-DK" sz="900" err="1">
                <a:effectLst/>
                <a:latin typeface="Arial" panose="020B0604020202020204" pitchFamily="34" charset="0"/>
                <a:ea typeface="Arial" panose="020B0604020202020204" pitchFamily="34" charset="0"/>
                <a:cs typeface="Times New Roman" panose="02020603050405020304" pitchFamily="18" charset="0"/>
              </a:rPr>
              <a:t>desk</a:t>
            </a:r>
            <a:r>
              <a:rPr lang="da-DK" sz="900">
                <a:effectLst/>
                <a:latin typeface="Arial" panose="020B0604020202020204" pitchFamily="34" charset="0"/>
                <a:ea typeface="Arial" panose="020B0604020202020204" pitchFamily="34" charset="0"/>
                <a:cs typeface="Times New Roman" panose="02020603050405020304" pitchFamily="18" charset="0"/>
              </a:rPr>
              <a:t>-studie af tilgængelige skriftlige kilder.</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6">
            <a:extLst>
              <a:ext uri="{FF2B5EF4-FFF2-40B4-BE49-F238E27FC236}">
                <a16:creationId xmlns:a16="http://schemas.microsoft.com/office/drawing/2014/main" id="{DDF95762-7C16-766D-8CF7-145867817708}"/>
              </a:ext>
            </a:extLst>
          </p:cNvPr>
          <p:cNvSpPr>
            <a:spLocks noGrp="1"/>
          </p:cNvSpPr>
          <p:nvPr>
            <p:ph type="body" sz="quarter" idx="28"/>
          </p:nvPr>
        </p:nvSpPr>
        <p:spPr>
          <a:xfrm>
            <a:off x="4835525" y="473075"/>
            <a:ext cx="3876675" cy="276999"/>
          </a:xfrm>
        </p:spPr>
        <p:txBody>
          <a:bodyPr/>
          <a:lstStyle/>
          <a:p>
            <a:endParaRPr lang="en-US"/>
          </a:p>
        </p:txBody>
      </p:sp>
      <p:pic>
        <p:nvPicPr>
          <p:cNvPr id="11" name="Content Placeholder 10" descr="A pair of robots welding a piece of metal&#10;&#10;Description automatically generated">
            <a:extLst>
              <a:ext uri="{FF2B5EF4-FFF2-40B4-BE49-F238E27FC236}">
                <a16:creationId xmlns:a16="http://schemas.microsoft.com/office/drawing/2014/main" id="{F87B31CE-50D3-6FD8-9B2D-ADFD4FFC4107}"/>
              </a:ext>
            </a:extLst>
          </p:cNvPr>
          <p:cNvPicPr>
            <a:picLocks noGrp="1" noChangeAspect="1"/>
          </p:cNvPicPr>
          <p:nvPr>
            <p:ph sz="quarter" idx="27"/>
          </p:nvPr>
        </p:nvPicPr>
        <p:blipFill>
          <a:blip r:embed="rId2" cstate="print">
            <a:extLst>
              <a:ext uri="{28A0092B-C50C-407E-A947-70E740481C1C}">
                <a14:useLocalDpi xmlns:a14="http://schemas.microsoft.com/office/drawing/2010/main" val="0"/>
              </a:ext>
            </a:extLst>
          </a:blip>
          <a:stretch>
            <a:fillRect/>
          </a:stretch>
        </p:blipFill>
        <p:spPr>
          <a:xfrm>
            <a:off x="4835525" y="1300956"/>
            <a:ext cx="3876675" cy="2584450"/>
          </a:xfrm>
        </p:spPr>
      </p:pic>
    </p:spTree>
    <p:extLst>
      <p:ext uri="{BB962C8B-B14F-4D97-AF65-F5344CB8AC3E}">
        <p14:creationId xmlns:p14="http://schemas.microsoft.com/office/powerpoint/2010/main" val="53515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387C-B7F1-4757-622D-B793EA239688}"/>
              </a:ext>
            </a:extLst>
          </p:cNvPr>
          <p:cNvSpPr>
            <a:spLocks noGrp="1"/>
          </p:cNvSpPr>
          <p:nvPr>
            <p:ph type="title"/>
          </p:nvPr>
        </p:nvSpPr>
        <p:spPr>
          <a:xfrm>
            <a:off x="271147" y="559369"/>
            <a:ext cx="8601056" cy="410044"/>
          </a:xfrm>
        </p:spPr>
        <p:txBody>
          <a:bodyPr/>
          <a:lstStyle/>
          <a:p>
            <a:r>
              <a:rPr lang="da-DK" sz="1600">
                <a:effectLst/>
              </a:rPr>
              <a:t>Investering i forskning og udvikling</a:t>
            </a:r>
            <a:endParaRPr lang="da-DK"/>
          </a:p>
        </p:txBody>
      </p:sp>
      <p:sp>
        <p:nvSpPr>
          <p:cNvPr id="3" name="Text Placeholder 2">
            <a:extLst>
              <a:ext uri="{FF2B5EF4-FFF2-40B4-BE49-F238E27FC236}">
                <a16:creationId xmlns:a16="http://schemas.microsoft.com/office/drawing/2014/main" id="{8D563788-DD4C-11A8-D0B2-39A3B1FAEDC0}"/>
              </a:ext>
            </a:extLst>
          </p:cNvPr>
          <p:cNvSpPr>
            <a:spLocks noGrp="1"/>
          </p:cNvSpPr>
          <p:nvPr>
            <p:ph type="body" sz="quarter" idx="13"/>
          </p:nvPr>
        </p:nvSpPr>
        <p:spPr/>
        <p:txBody>
          <a:bodyPr/>
          <a:lstStyle/>
          <a:p>
            <a:r>
              <a:rPr lang="da-DK" sz="800">
                <a:solidFill>
                  <a:schemeClr val="accent1"/>
                </a:solidFill>
              </a:rPr>
              <a:t>Arbejdskraftudfordringer i Det Blå Danmark</a:t>
            </a:r>
            <a:endParaRPr lang="da-DK"/>
          </a:p>
        </p:txBody>
      </p:sp>
      <p:sp>
        <p:nvSpPr>
          <p:cNvPr id="4" name="Content Placeholder 3">
            <a:extLst>
              <a:ext uri="{FF2B5EF4-FFF2-40B4-BE49-F238E27FC236}">
                <a16:creationId xmlns:a16="http://schemas.microsoft.com/office/drawing/2014/main" id="{F5731AF6-B13E-B20A-2769-F637BC7F9A85}"/>
              </a:ext>
            </a:extLst>
          </p:cNvPr>
          <p:cNvSpPr>
            <a:spLocks noGrp="1"/>
          </p:cNvSpPr>
          <p:nvPr>
            <p:ph sz="quarter" idx="15"/>
          </p:nvPr>
        </p:nvSpPr>
        <p:spPr>
          <a:xfrm>
            <a:off x="271148" y="1013017"/>
            <a:ext cx="3895272" cy="3512122"/>
          </a:xfrm>
        </p:spPr>
        <p:txBody>
          <a:bodyPr>
            <a:noAutofit/>
          </a:bodyPr>
          <a:lstStyle/>
          <a:p>
            <a:pPr marL="0" lvl="1" indent="0">
              <a:lnSpc>
                <a:spcPct val="120000"/>
              </a:lnSpc>
              <a:spcAft>
                <a:spcPts val="0"/>
              </a:spcAft>
              <a:buNone/>
            </a:pPr>
            <a:r>
              <a:rPr lang="da-DK" sz="1000" b="1" dirty="0">
                <a:latin typeface="+mn-lt"/>
              </a:rPr>
              <a:t>Indledning</a:t>
            </a:r>
            <a:endParaRPr lang="da-DK" sz="1000" dirty="0">
              <a:latin typeface="+mn-lt"/>
            </a:endParaRPr>
          </a:p>
          <a:p>
            <a:pPr>
              <a:lnSpc>
                <a:spcPct val="100000"/>
              </a:lnSpc>
              <a:spcAft>
                <a:spcPts val="800"/>
              </a:spcAft>
            </a:pPr>
            <a:r>
              <a:rPr lang="da-DK" dirty="0">
                <a:effectLst/>
                <a:latin typeface="+mn-lt"/>
                <a:ea typeface="Arial" panose="020B0604020202020204" pitchFamily="34" charset="0"/>
                <a:cs typeface="Times New Roman" panose="02020603050405020304" pitchFamily="18" charset="0"/>
              </a:rPr>
              <a:t>Det Blå Danmark har stor samfundsøkonomisk betydning, og det har derfor også stor betydning, at der findes en relevant forsknings- og udviklingsindsats ( </a:t>
            </a:r>
            <a:r>
              <a:rPr lang="da-DK" dirty="0" err="1">
                <a:effectLst/>
                <a:latin typeface="+mn-lt"/>
                <a:ea typeface="Arial" panose="020B0604020202020204" pitchFamily="34" charset="0"/>
                <a:cs typeface="Times New Roman" panose="02020603050405020304" pitchFamily="18" charset="0"/>
              </a:rPr>
              <a:t>FoU</a:t>
            </a:r>
            <a:r>
              <a:rPr lang="da-DK" dirty="0">
                <a:effectLst/>
                <a:latin typeface="+mn-lt"/>
                <a:ea typeface="Arial" panose="020B0604020202020204" pitchFamily="34" charset="0"/>
                <a:cs typeface="Times New Roman" panose="02020603050405020304" pitchFamily="18" charset="0"/>
              </a:rPr>
              <a:t>), som kan understøtte sektorens fortsatte udvikling. Dette afsnit er resultatet af en </a:t>
            </a:r>
            <a:r>
              <a:rPr lang="da-DK" dirty="0" err="1">
                <a:effectLst/>
                <a:latin typeface="+mn-lt"/>
                <a:ea typeface="Arial" panose="020B0604020202020204" pitchFamily="34" charset="0"/>
                <a:cs typeface="Times New Roman" panose="02020603050405020304" pitchFamily="18" charset="0"/>
              </a:rPr>
              <a:t>desk</a:t>
            </a:r>
            <a:r>
              <a:rPr lang="da-DK" dirty="0">
                <a:effectLst/>
                <a:latin typeface="+mn-lt"/>
                <a:ea typeface="Arial" panose="020B0604020202020204" pitchFamily="34" charset="0"/>
                <a:cs typeface="Times New Roman" panose="02020603050405020304" pitchFamily="18" charset="0"/>
              </a:rPr>
              <a:t> research af analyser og artikler, som belyser sammenhæng mellem forskning og erhvervsudvikling på det maritime område. </a:t>
            </a:r>
            <a:endParaRPr lang="da-DK" dirty="0">
              <a:effectLst/>
              <a:latin typeface="+mn-lt"/>
              <a:ea typeface="Calibri" panose="020F0502020204030204" pitchFamily="34" charset="0"/>
              <a:cs typeface="Times New Roman" panose="02020603050405020304" pitchFamily="18" charset="0"/>
            </a:endParaRPr>
          </a:p>
          <a:p>
            <a:pPr>
              <a:lnSpc>
                <a:spcPct val="100000"/>
              </a:lnSpc>
            </a:pPr>
            <a:r>
              <a:rPr lang="da-DK" dirty="0">
                <a:effectLst/>
                <a:latin typeface="+mn-lt"/>
                <a:ea typeface="Arial" panose="020B0604020202020204" pitchFamily="34" charset="0"/>
              </a:rPr>
              <a:t>Desk researchen viser, at en lang række af de lande, som vi typisk sammenligner os med, investerer væsentligt mere i maritim forskning og udvikling. Det er dog udfordrende at sammenligne omfanget af investeringer 1:1 i </a:t>
            </a:r>
            <a:r>
              <a:rPr lang="da-DK" dirty="0" err="1">
                <a:effectLst/>
                <a:latin typeface="+mn-lt"/>
                <a:ea typeface="Arial" panose="020B0604020202020204" pitchFamily="34" charset="0"/>
              </a:rPr>
              <a:t>FoU</a:t>
            </a:r>
            <a:r>
              <a:rPr lang="da-DK" dirty="0">
                <a:effectLst/>
                <a:latin typeface="+mn-lt"/>
                <a:ea typeface="Arial" panose="020B0604020202020204" pitchFamily="34" charset="0"/>
              </a:rPr>
              <a:t> på tværs af lande, bl.a. fordi afgrænsningen af ”den blå sektor” er forskellige fra land til land. Desuden har især skibsbygningsindustrien forskellig vægt fra land til land, hvilket naturligvis spiller ind på traditionerne for at støtte </a:t>
            </a:r>
            <a:r>
              <a:rPr lang="da-DK" dirty="0" err="1">
                <a:effectLst/>
                <a:latin typeface="+mn-lt"/>
                <a:ea typeface="Arial" panose="020B0604020202020204" pitchFamily="34" charset="0"/>
              </a:rPr>
              <a:t>FoU</a:t>
            </a:r>
            <a:r>
              <a:rPr lang="da-DK" dirty="0">
                <a:effectLst/>
                <a:latin typeface="+mn-lt"/>
                <a:ea typeface="Arial" panose="020B0604020202020204" pitchFamily="34" charset="0"/>
              </a:rPr>
              <a:t> i de enkelte landes maritime sektorer. </a:t>
            </a:r>
            <a:endParaRPr lang="da-DK" dirty="0">
              <a:latin typeface="+mn-lt"/>
            </a:endParaRPr>
          </a:p>
          <a:p>
            <a:r>
              <a:rPr lang="da-DK" b="1" dirty="0">
                <a:latin typeface="+mn-lt"/>
              </a:rPr>
              <a:t>Analyser af dansk maritim forskning</a:t>
            </a:r>
          </a:p>
          <a:p>
            <a:pPr>
              <a:lnSpc>
                <a:spcPct val="107000"/>
              </a:lnSpc>
              <a:spcAft>
                <a:spcPts val="800"/>
              </a:spcAft>
            </a:pPr>
            <a:r>
              <a:rPr lang="da-DK" dirty="0">
                <a:effectLst/>
                <a:latin typeface="+mn-lt"/>
                <a:ea typeface="Arial" panose="020B0604020202020204" pitchFamily="34" charset="0"/>
                <a:cs typeface="Times New Roman" panose="02020603050405020304" pitchFamily="18" charset="0"/>
              </a:rPr>
              <a:t>Forskning og udvikling er en forudsætning for den maritime sektors fortsat positive vækst. </a:t>
            </a:r>
            <a:r>
              <a:rPr lang="da-DK" dirty="0" err="1">
                <a:effectLst/>
                <a:latin typeface="+mn-lt"/>
                <a:ea typeface="Arial" panose="020B0604020202020204" pitchFamily="34" charset="0"/>
                <a:cs typeface="Times New Roman" panose="02020603050405020304" pitchFamily="18" charset="0"/>
              </a:rPr>
              <a:t>Damvad</a:t>
            </a:r>
            <a:r>
              <a:rPr lang="da-DK" dirty="0">
                <a:effectLst/>
                <a:latin typeface="+mn-lt"/>
                <a:ea typeface="Arial" panose="020B0604020202020204" pitchFamily="34" charset="0"/>
                <a:cs typeface="Times New Roman" panose="02020603050405020304" pitchFamily="18" charset="0"/>
              </a:rPr>
              <a:t> Analytics kortlagde senest i 2020 </a:t>
            </a:r>
            <a:r>
              <a:rPr lang="da-DK" i="1" dirty="0">
                <a:effectLst/>
                <a:latin typeface="+mn-lt"/>
                <a:ea typeface="Arial" panose="020B0604020202020204" pitchFamily="34" charset="0"/>
                <a:cs typeface="Times New Roman" panose="02020603050405020304" pitchFamily="18" charset="0"/>
              </a:rPr>
              <a:t>(Analyse af dansk maritim anvendt forskning, Danske Maritime) </a:t>
            </a:r>
            <a:r>
              <a:rPr lang="da-DK" dirty="0">
                <a:effectLst/>
                <a:latin typeface="+mn-lt"/>
                <a:ea typeface="Arial" panose="020B0604020202020204" pitchFamily="34" charset="0"/>
                <a:cs typeface="Times New Roman" panose="02020603050405020304" pitchFamily="18" charset="0"/>
              </a:rPr>
              <a:t>udviklingen inden for anvendt forskning på det maritime område. Analysen konkluderede, at Det Blå Danmark har et højt niveau for anvendt maritim forskning. </a:t>
            </a:r>
          </a:p>
          <a:p>
            <a:pPr>
              <a:lnSpc>
                <a:spcPct val="107000"/>
              </a:lnSpc>
              <a:spcAft>
                <a:spcPts val="800"/>
              </a:spcAft>
            </a:pPr>
            <a:r>
              <a:rPr lang="da-DK" dirty="0">
                <a:effectLst/>
                <a:latin typeface="+mn-lt"/>
                <a:ea typeface="Arial" panose="020B0604020202020204" pitchFamily="34" charset="0"/>
                <a:cs typeface="Times New Roman" panose="02020603050405020304" pitchFamily="18" charset="0"/>
              </a:rPr>
              <a:t>Over perioden 2008 til 2018 sås et udsving i omfanget af Det Blå Danmarks egne investeringer i forskning, udvikling og innovation, med en tendens til et svagt fald i perioden. Analysen konkluderer således, at denne udvikling udfordrer sektorens muligheder for at drive den teknologiske udvikling. </a:t>
            </a:r>
            <a:endParaRPr lang="da-DK" dirty="0">
              <a:effectLst/>
              <a:latin typeface="+mn-lt"/>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5630632-7B2E-19B3-396B-63539CE74F36}"/>
              </a:ext>
            </a:extLst>
          </p:cNvPr>
          <p:cNvSpPr>
            <a:spLocks noGrp="1"/>
          </p:cNvSpPr>
          <p:nvPr>
            <p:ph sz="quarter" idx="16"/>
          </p:nvPr>
        </p:nvSpPr>
        <p:spPr>
          <a:xfrm>
            <a:off x="4800603" y="1130776"/>
            <a:ext cx="4071600" cy="3288819"/>
          </a:xfrm>
        </p:spPr>
        <p:txBody>
          <a:bodyPr>
            <a:noAutofit/>
          </a:bodyPr>
          <a:lstStyle/>
          <a:p>
            <a:pPr>
              <a:lnSpc>
                <a:spcPct val="100000"/>
              </a:lnSpc>
            </a:pPr>
            <a:r>
              <a:rPr lang="da-DK" dirty="0">
                <a:effectLst/>
                <a:latin typeface="+mn-lt"/>
                <a:ea typeface="Arial" panose="020B0604020202020204" pitchFamily="34" charset="0"/>
              </a:rPr>
              <a:t>Analysen pegede desuden på, at forskning og udvikling kræver tværsektorielt samarbejde (f.eks. med energiindustrien), at deltagelse i </a:t>
            </a:r>
            <a:r>
              <a:rPr lang="da-DK" dirty="0" err="1">
                <a:effectLst/>
                <a:latin typeface="+mn-lt"/>
                <a:ea typeface="Arial" panose="020B0604020202020204" pitchFamily="34" charset="0"/>
              </a:rPr>
              <a:t>FoU</a:t>
            </a:r>
            <a:r>
              <a:rPr lang="da-DK" dirty="0">
                <a:effectLst/>
                <a:latin typeface="+mn-lt"/>
                <a:ea typeface="Arial" panose="020B0604020202020204" pitchFamily="34" charset="0"/>
              </a:rPr>
              <a:t>-aktiviteter kræver ressourcer, og at virksomhederne kan have vanskeligt ved at gennemskue viden-institutionernes rolle og tilbud inden for forskningen. </a:t>
            </a:r>
            <a:endParaRPr lang="da-DK" dirty="0">
              <a:latin typeface="+mn-lt"/>
            </a:endParaRPr>
          </a:p>
          <a:p>
            <a:pPr>
              <a:lnSpc>
                <a:spcPct val="107000"/>
              </a:lnSpc>
              <a:spcAft>
                <a:spcPts val="800"/>
              </a:spcAft>
            </a:pPr>
            <a:r>
              <a:rPr lang="da-DK" dirty="0">
                <a:effectLst/>
                <a:latin typeface="+mn-lt"/>
                <a:ea typeface="Arial" panose="020B0604020202020204" pitchFamily="34" charset="0"/>
                <a:cs typeface="Times New Roman" panose="02020603050405020304" pitchFamily="18" charset="0"/>
              </a:rPr>
              <a:t>I Damvads analyse påpeges desuden, at Danmark har været meget aktive i maritime projekter inden for EU’s forskningsprogram Horizon 2020. Her ligger Danmark på niveau med markante maritime nationer som bl.a. Norge og Holland, men dog under niveauet for Frankrig og Spanien.</a:t>
            </a:r>
            <a:endParaRPr lang="da-DK"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a-DK" dirty="0">
                <a:effectLst/>
                <a:latin typeface="+mn-lt"/>
                <a:ea typeface="Arial" panose="020B0604020202020204" pitchFamily="34" charset="0"/>
                <a:cs typeface="Times New Roman" panose="02020603050405020304" pitchFamily="18" charset="0"/>
              </a:rPr>
              <a:t>Det relativt høje niveau vurderes i analysen at være et resultat af et højt niveau i den maritime forskning, idet konkurrencen om Horizon-midlerne i høj grad baserer sig på kvalitetsniveauet inden for forskningen. </a:t>
            </a:r>
            <a:endParaRPr lang="da-DK" dirty="0">
              <a:effectLst/>
              <a:latin typeface="+mn-lt"/>
              <a:ea typeface="Calibri" panose="020F0502020204030204" pitchFamily="34" charset="0"/>
              <a:cs typeface="Times New Roman" panose="02020603050405020304" pitchFamily="18" charset="0"/>
            </a:endParaRPr>
          </a:p>
          <a:p>
            <a:r>
              <a:rPr lang="da-DK" dirty="0">
                <a:effectLst/>
                <a:latin typeface="+mn-lt"/>
                <a:ea typeface="Arial" panose="020B0604020202020204" pitchFamily="34" charset="0"/>
              </a:rPr>
              <a:t>Analysen bemærker dog også, at stigende internationale investeringer i maritim forskning udsætter den danske position for stigende konkurrence. Den relativt stærke position, som den danske maritime forskning hidtil har haft, kan derfor komme under pres. Damvads analyse peger desuden på, at den maritime forskning udgør en faldende andel af den statslige forskning, hvor den i eksempelvis Finland og Holland er stigende. En del af denne udvikling tilskrives ændrede vilkår for den statslige forskningsstøtte, siden en række statslige fonde, forskningsråd mv. blev samlet i Innovationsfonden. </a:t>
            </a:r>
          </a:p>
          <a:p>
            <a:r>
              <a:rPr lang="da-DK" dirty="0">
                <a:latin typeface="+mn-lt"/>
              </a:rPr>
              <a:t>Damvads analyse (</a:t>
            </a:r>
            <a:r>
              <a:rPr lang="en-US" i="1" dirty="0">
                <a:effectLst/>
                <a:latin typeface="+mn-lt"/>
                <a:ea typeface="Calibri" panose="020F0502020204030204" pitchFamily="34" charset="0"/>
                <a:cs typeface="Times New Roman" panose="02020603050405020304" pitchFamily="18" charset="0"/>
              </a:rPr>
              <a:t>Danish Maritime Research 2008–2017</a:t>
            </a:r>
            <a:r>
              <a:rPr lang="en-US" dirty="0">
                <a:effectLst/>
                <a:latin typeface="+mn-lt"/>
                <a:ea typeface="Calibri" panose="020F0502020204030204" pitchFamily="34" charset="0"/>
                <a:cs typeface="Times New Roman" panose="02020603050405020304" pitchFamily="18" charset="0"/>
              </a:rPr>
              <a:t>) </a:t>
            </a:r>
            <a:r>
              <a:rPr lang="da-DK" dirty="0">
                <a:effectLst/>
                <a:latin typeface="+mn-lt"/>
                <a:ea typeface="Calibri" panose="020F0502020204030204" pitchFamily="34" charset="0"/>
                <a:cs typeface="Times New Roman" panose="02020603050405020304" pitchFamily="18" charset="0"/>
              </a:rPr>
              <a:t>viser desuden, at den offentlige støtte til maritim forskning ligger betydeligt under niveauet for forskning på energiområdet og inden for </a:t>
            </a:r>
            <a:r>
              <a:rPr lang="da-DK" dirty="0" err="1">
                <a:effectLst/>
                <a:latin typeface="+mn-lt"/>
                <a:ea typeface="Calibri" panose="020F0502020204030204" pitchFamily="34" charset="0"/>
                <a:cs typeface="Times New Roman" panose="02020603050405020304" pitchFamily="18" charset="0"/>
              </a:rPr>
              <a:t>life</a:t>
            </a:r>
            <a:r>
              <a:rPr lang="da-DK" dirty="0">
                <a:effectLst/>
                <a:latin typeface="+mn-lt"/>
                <a:ea typeface="Calibri" panose="020F0502020204030204" pitchFamily="34" charset="0"/>
                <a:cs typeface="Times New Roman" panose="02020603050405020304" pitchFamily="18" charset="0"/>
              </a:rPr>
              <a:t> science. </a:t>
            </a:r>
          </a:p>
        </p:txBody>
      </p:sp>
    </p:spTree>
    <p:extLst>
      <p:ext uri="{BB962C8B-B14F-4D97-AF65-F5344CB8AC3E}">
        <p14:creationId xmlns:p14="http://schemas.microsoft.com/office/powerpoint/2010/main" val="282885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387C-B7F1-4757-622D-B793EA239688}"/>
              </a:ext>
            </a:extLst>
          </p:cNvPr>
          <p:cNvSpPr>
            <a:spLocks noGrp="1"/>
          </p:cNvSpPr>
          <p:nvPr>
            <p:ph type="title"/>
          </p:nvPr>
        </p:nvSpPr>
        <p:spPr>
          <a:xfrm>
            <a:off x="271147" y="559369"/>
            <a:ext cx="8601056" cy="410044"/>
          </a:xfrm>
        </p:spPr>
        <p:txBody>
          <a:bodyPr/>
          <a:lstStyle/>
          <a:p>
            <a:r>
              <a:rPr lang="da-DK" sz="1600">
                <a:effectLst/>
              </a:rPr>
              <a:t>Investering i forskning og udvikling</a:t>
            </a:r>
            <a:endParaRPr lang="da-DK"/>
          </a:p>
        </p:txBody>
      </p:sp>
      <p:sp>
        <p:nvSpPr>
          <p:cNvPr id="3" name="Text Placeholder 2">
            <a:extLst>
              <a:ext uri="{FF2B5EF4-FFF2-40B4-BE49-F238E27FC236}">
                <a16:creationId xmlns:a16="http://schemas.microsoft.com/office/drawing/2014/main" id="{8D563788-DD4C-11A8-D0B2-39A3B1FAEDC0}"/>
              </a:ext>
            </a:extLst>
          </p:cNvPr>
          <p:cNvSpPr>
            <a:spLocks noGrp="1"/>
          </p:cNvSpPr>
          <p:nvPr>
            <p:ph type="body" sz="quarter" idx="13"/>
          </p:nvPr>
        </p:nvSpPr>
        <p:spPr/>
        <p:txBody>
          <a:bodyPr/>
          <a:lstStyle/>
          <a:p>
            <a:r>
              <a:rPr lang="da-DK" sz="800">
                <a:solidFill>
                  <a:schemeClr val="accent1"/>
                </a:solidFill>
              </a:rPr>
              <a:t>Arbejdskraftudfordringer i Det Blå Danmark</a:t>
            </a:r>
            <a:endParaRPr lang="da-DK"/>
          </a:p>
        </p:txBody>
      </p:sp>
      <p:sp>
        <p:nvSpPr>
          <p:cNvPr id="4" name="Content Placeholder 3">
            <a:extLst>
              <a:ext uri="{FF2B5EF4-FFF2-40B4-BE49-F238E27FC236}">
                <a16:creationId xmlns:a16="http://schemas.microsoft.com/office/drawing/2014/main" id="{F5731AF6-B13E-B20A-2769-F637BC7F9A85}"/>
              </a:ext>
            </a:extLst>
          </p:cNvPr>
          <p:cNvSpPr>
            <a:spLocks noGrp="1"/>
          </p:cNvSpPr>
          <p:nvPr>
            <p:ph sz="quarter" idx="15"/>
          </p:nvPr>
        </p:nvSpPr>
        <p:spPr>
          <a:xfrm>
            <a:off x="271148" y="1128713"/>
            <a:ext cx="3947562" cy="3671886"/>
          </a:xfrm>
        </p:spPr>
        <p:txBody>
          <a:bodyPr>
            <a:normAutofit fontScale="92500"/>
          </a:bodyPr>
          <a:lstStyle/>
          <a:p>
            <a:pPr>
              <a:lnSpc>
                <a:spcPct val="100000"/>
              </a:lnSpc>
            </a:pPr>
            <a:r>
              <a:rPr lang="da-DK" sz="900" dirty="0">
                <a:effectLst/>
                <a:latin typeface="+mn-lt"/>
                <a:ea typeface="Arial" panose="020B0604020202020204" pitchFamily="34" charset="0"/>
              </a:rPr>
              <a:t>Konklusionen af Damvads analyse er, at Danmark har et højt niveau for maritim forskning, men at Danmark relativt, i forhold til øvrige lande med store maritime sektorer, har en tendens til at miste terræn på målrettede investeringer fra statslig side. </a:t>
            </a:r>
          </a:p>
          <a:p>
            <a:pPr>
              <a:lnSpc>
                <a:spcPct val="100000"/>
              </a:lnSpc>
            </a:pPr>
            <a:r>
              <a:rPr lang="da-DK" sz="900" b="1" dirty="0">
                <a:latin typeface="+mn-lt"/>
              </a:rPr>
              <a:t>Danmarks Erhvervsfremmebestyrelse - Analyse af forskning og teknologi</a:t>
            </a:r>
          </a:p>
          <a:p>
            <a:pPr marL="0" indent="0">
              <a:lnSpc>
                <a:spcPct val="100000"/>
              </a:lnSpc>
              <a:buNone/>
            </a:pPr>
            <a:r>
              <a:rPr lang="da-DK" sz="900" dirty="0">
                <a:effectLst/>
                <a:latin typeface="+mn-lt"/>
                <a:ea typeface="Arial" panose="020B0604020202020204" pitchFamily="34" charset="0"/>
              </a:rPr>
              <a:t>Danmarks Erhvervsfremmebestyrelse skal som en del af deres funktion udpege erhvervs- og teknologiområder. Udpegningen er grundlaget for Uddannelses- og Forskningsministeriets udpegning af områder, hvor ministeriet kan tildele målrettede midler.</a:t>
            </a:r>
          </a:p>
          <a:p>
            <a:pPr marL="0" indent="0">
              <a:lnSpc>
                <a:spcPct val="100000"/>
              </a:lnSpc>
              <a:buNone/>
            </a:pPr>
            <a:r>
              <a:rPr lang="da-DK" sz="900" dirty="0">
                <a:effectLst/>
                <a:latin typeface="+mn-lt"/>
                <a:ea typeface="Arial" panose="020B0604020202020204" pitchFamily="34" charset="0"/>
              </a:rPr>
              <a:t>I den seneste analyse </a:t>
            </a:r>
            <a:r>
              <a:rPr lang="da-DK" sz="900" i="1" dirty="0">
                <a:effectLst/>
                <a:latin typeface="+mn-lt"/>
                <a:ea typeface="Arial" panose="020B0604020202020204" pitchFamily="34" charset="0"/>
              </a:rPr>
              <a:t>(Analyse af Forsknings- og teknologiområder, Danmarks Erhvervsfremmebestyrelse, maj 2023) </a:t>
            </a:r>
            <a:r>
              <a:rPr lang="da-DK" sz="900" dirty="0">
                <a:effectLst/>
                <a:latin typeface="+mn-lt"/>
                <a:ea typeface="Arial" panose="020B0604020202020204" pitchFamily="34" charset="0"/>
              </a:rPr>
              <a:t>er området ”Maritime erhverv og logistik” udpeget som et af de prioriterede områder. Analysen peger på, at den maritime sektor står over for to store omstillinger, nemlig den grønne omstilling og digitalisering.</a:t>
            </a:r>
          </a:p>
          <a:p>
            <a:pPr marL="0" indent="0">
              <a:lnSpc>
                <a:spcPct val="100000"/>
              </a:lnSpc>
              <a:buNone/>
            </a:pPr>
            <a:r>
              <a:rPr lang="da-DK" sz="900" dirty="0">
                <a:effectLst/>
                <a:latin typeface="+mn-lt"/>
                <a:ea typeface="Arial" panose="020B0604020202020204" pitchFamily="34" charset="0"/>
              </a:rPr>
              <a:t>Områderne rummer store potentialer for erhvervene, herunder også de maritime erhverv, men udviklingen stiller også store krav til den relaterede forskningsindsats, hvorfor der er behov for øremærkede midler. </a:t>
            </a:r>
          </a:p>
          <a:p>
            <a:pPr marL="0" indent="0">
              <a:lnSpc>
                <a:spcPct val="100000"/>
              </a:lnSpc>
              <a:buNone/>
            </a:pPr>
            <a:r>
              <a:rPr lang="da-DK" sz="900" b="1" dirty="0">
                <a:latin typeface="+mn-lt"/>
              </a:rPr>
              <a:t>Forskningsmidlers betydning for værdiskabelse i den maritime sektor </a:t>
            </a:r>
            <a:endParaRPr lang="da-DK" sz="900" dirty="0">
              <a:latin typeface="+mn-lt"/>
            </a:endParaRPr>
          </a:p>
          <a:p>
            <a:r>
              <a:rPr lang="da-DK" sz="900" dirty="0">
                <a:effectLst/>
                <a:latin typeface="+mn-lt"/>
                <a:ea typeface="Arial" panose="020B0604020202020204" pitchFamily="34" charset="0"/>
              </a:rPr>
              <a:t>I forskningsartiklen “Evaluation of R&amp;D </a:t>
            </a:r>
            <a:r>
              <a:rPr lang="da-DK" sz="900" dirty="0" err="1">
                <a:effectLst/>
                <a:latin typeface="+mn-lt"/>
                <a:ea typeface="Arial" panose="020B0604020202020204" pitchFamily="34" charset="0"/>
              </a:rPr>
              <a:t>activities</a:t>
            </a:r>
            <a:r>
              <a:rPr lang="da-DK" sz="900" dirty="0">
                <a:effectLst/>
                <a:latin typeface="+mn-lt"/>
                <a:ea typeface="Arial" panose="020B0604020202020204" pitchFamily="34" charset="0"/>
              </a:rPr>
              <a:t> in the maritime </a:t>
            </a:r>
            <a:r>
              <a:rPr lang="da-DK" sz="900" dirty="0" err="1">
                <a:effectLst/>
                <a:latin typeface="+mn-lt"/>
                <a:ea typeface="Arial" panose="020B0604020202020204" pitchFamily="34" charset="0"/>
              </a:rPr>
              <a:t>industry</a:t>
            </a:r>
            <a:r>
              <a:rPr lang="da-DK" sz="900" dirty="0">
                <a:effectLst/>
                <a:latin typeface="+mn-lt"/>
                <a:ea typeface="Arial" panose="020B0604020202020204" pitchFamily="34" charset="0"/>
              </a:rPr>
              <a:t>: </a:t>
            </a:r>
            <a:r>
              <a:rPr lang="da-DK" sz="900" dirty="0" err="1">
                <a:effectLst/>
                <a:latin typeface="+mn-lt"/>
                <a:ea typeface="Arial" panose="020B0604020202020204" pitchFamily="34" charset="0"/>
              </a:rPr>
              <a:t>Managing</a:t>
            </a:r>
            <a:r>
              <a:rPr lang="da-DK" sz="900" dirty="0">
                <a:effectLst/>
                <a:latin typeface="+mn-lt"/>
                <a:ea typeface="Arial" panose="020B0604020202020204" pitchFamily="34" charset="0"/>
              </a:rPr>
              <a:t> </a:t>
            </a:r>
            <a:r>
              <a:rPr lang="da-DK" sz="900" dirty="0" err="1">
                <a:effectLst/>
                <a:latin typeface="+mn-lt"/>
                <a:ea typeface="Arial" panose="020B0604020202020204" pitchFamily="34" charset="0"/>
              </a:rPr>
              <a:t>sustainability</a:t>
            </a:r>
            <a:r>
              <a:rPr lang="da-DK" sz="900" dirty="0">
                <a:effectLst/>
                <a:latin typeface="+mn-lt"/>
                <a:ea typeface="Arial" panose="020B0604020202020204" pitchFamily="34" charset="0"/>
              </a:rPr>
              <a:t> transitions </a:t>
            </a:r>
            <a:r>
              <a:rPr lang="da-DK" sz="900" dirty="0" err="1">
                <a:effectLst/>
                <a:latin typeface="+mn-lt"/>
                <a:ea typeface="Arial" panose="020B0604020202020204" pitchFamily="34" charset="0"/>
              </a:rPr>
              <a:t>through</a:t>
            </a:r>
            <a:r>
              <a:rPr lang="da-DK" sz="900" dirty="0">
                <a:effectLst/>
                <a:latin typeface="+mn-lt"/>
                <a:ea typeface="Arial" panose="020B0604020202020204" pitchFamily="34" charset="0"/>
              </a:rPr>
              <a:t> business model”</a:t>
            </a:r>
            <a:r>
              <a:rPr lang="da-DK" sz="900" baseline="30000" dirty="0">
                <a:effectLst/>
                <a:latin typeface="+mn-lt"/>
                <a:ea typeface="Arial" panose="020B0604020202020204" pitchFamily="34" charset="0"/>
              </a:rPr>
              <a:t>1</a:t>
            </a:r>
            <a:r>
              <a:rPr lang="da-DK" sz="900" dirty="0">
                <a:effectLst/>
                <a:latin typeface="+mn-lt"/>
                <a:ea typeface="Arial" panose="020B0604020202020204" pitchFamily="34" charset="0"/>
              </a:rPr>
              <a:t>, er omfanget af forskning (her kaldet forskning og udvikling - </a:t>
            </a:r>
            <a:r>
              <a:rPr lang="da-DK" sz="900" dirty="0" err="1">
                <a:effectLst/>
                <a:latin typeface="+mn-lt"/>
                <a:ea typeface="Arial" panose="020B0604020202020204" pitchFamily="34" charset="0"/>
              </a:rPr>
              <a:t>FoU</a:t>
            </a:r>
            <a:r>
              <a:rPr lang="da-DK" sz="900" dirty="0">
                <a:effectLst/>
                <a:latin typeface="+mn-lt"/>
                <a:ea typeface="Arial" panose="020B0604020202020204" pitchFamily="34" charset="0"/>
              </a:rPr>
              <a:t>) inden for den maritime industri undersøgt. Artiklen tager udgangspunkt i norske forhold, men sammenligner også offentlige investeringer i maritim </a:t>
            </a:r>
            <a:r>
              <a:rPr lang="da-DK" sz="900" dirty="0" err="1">
                <a:effectLst/>
                <a:latin typeface="+mn-lt"/>
                <a:ea typeface="Arial" panose="020B0604020202020204" pitchFamily="34" charset="0"/>
              </a:rPr>
              <a:t>FoU</a:t>
            </a:r>
            <a:r>
              <a:rPr lang="da-DK" sz="900" dirty="0">
                <a:effectLst/>
                <a:latin typeface="+mn-lt"/>
                <a:ea typeface="Arial" panose="020B0604020202020204" pitchFamily="34" charset="0"/>
              </a:rPr>
              <a:t> på tværs af lande. </a:t>
            </a:r>
          </a:p>
          <a:p>
            <a:endParaRPr lang="da-DK" sz="900" dirty="0">
              <a:effectLst/>
              <a:latin typeface="+mn-lt"/>
              <a:ea typeface="Arial" panose="020B0604020202020204" pitchFamily="34" charset="0"/>
            </a:endParaRPr>
          </a:p>
          <a:p>
            <a:endParaRPr lang="da-DK" dirty="0">
              <a:effectLst/>
              <a:latin typeface="+mn-lt"/>
              <a:ea typeface="Arial" panose="020B0604020202020204" pitchFamily="34" charset="0"/>
            </a:endParaRPr>
          </a:p>
          <a:p>
            <a:r>
              <a:rPr lang="da-DK" baseline="30000" dirty="0">
                <a:effectLst/>
                <a:latin typeface="+mn-lt"/>
                <a:ea typeface="Arial" panose="020B0604020202020204" pitchFamily="34" charset="0"/>
              </a:rPr>
              <a:t>1</a:t>
            </a:r>
            <a:r>
              <a:rPr lang="da-DK" dirty="0">
                <a:effectLst/>
                <a:latin typeface="+mn-lt"/>
                <a:ea typeface="Arial" panose="020B0604020202020204" pitchFamily="34" charset="0"/>
              </a:rPr>
              <a:t> </a:t>
            </a:r>
            <a:r>
              <a:rPr lang="da-DK" i="1" dirty="0">
                <a:effectLst/>
                <a:latin typeface="+mn-lt"/>
                <a:ea typeface="Arial" panose="020B0604020202020204" pitchFamily="34" charset="0"/>
              </a:rPr>
              <a:t>(</a:t>
            </a:r>
            <a:r>
              <a:rPr lang="en-US" i="1" dirty="0" err="1">
                <a:effectLst/>
                <a:latin typeface="+mn-lt"/>
                <a:ea typeface="Arial" panose="020B0604020202020204" pitchFamily="34" charset="0"/>
                <a:cs typeface="Times New Roman" panose="02020603050405020304" pitchFamily="18" charset="0"/>
              </a:rPr>
              <a:t>Viktoriia</a:t>
            </a:r>
            <a:r>
              <a:rPr lang="en-US" i="1" dirty="0">
                <a:effectLst/>
                <a:latin typeface="+mn-lt"/>
                <a:ea typeface="Arial" panose="020B0604020202020204" pitchFamily="34" charset="0"/>
                <a:cs typeface="Times New Roman" panose="02020603050405020304" pitchFamily="18" charset="0"/>
              </a:rPr>
              <a:t> </a:t>
            </a:r>
            <a:r>
              <a:rPr lang="en-US" i="1" dirty="0" err="1">
                <a:effectLst/>
                <a:latin typeface="+mn-lt"/>
                <a:ea typeface="Arial" panose="020B0604020202020204" pitchFamily="34" charset="0"/>
                <a:cs typeface="Times New Roman" panose="02020603050405020304" pitchFamily="18" charset="0"/>
              </a:rPr>
              <a:t>Koilo</a:t>
            </a:r>
            <a:r>
              <a:rPr lang="en-US" i="1" dirty="0">
                <a:effectLst/>
                <a:latin typeface="+mn-lt"/>
                <a:ea typeface="Arial" panose="020B0604020202020204" pitchFamily="34" charset="0"/>
                <a:cs typeface="Times New Roman" panose="02020603050405020304" pitchFamily="18" charset="0"/>
              </a:rPr>
              <a:t>, Ph.D., Associate Professor, University of Science and Technology, Norway. 2021).</a:t>
            </a:r>
            <a:endParaRPr lang="da-DK" i="1" dirty="0">
              <a:effectLst/>
              <a:latin typeface="+mn-lt"/>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5630632-7B2E-19B3-396B-63539CE74F36}"/>
              </a:ext>
            </a:extLst>
          </p:cNvPr>
          <p:cNvSpPr>
            <a:spLocks noGrp="1"/>
          </p:cNvSpPr>
          <p:nvPr>
            <p:ph sz="quarter" idx="16"/>
          </p:nvPr>
        </p:nvSpPr>
        <p:spPr>
          <a:xfrm>
            <a:off x="4800603" y="1128714"/>
            <a:ext cx="3996053" cy="3671886"/>
          </a:xfrm>
        </p:spPr>
        <p:txBody>
          <a:bodyPr>
            <a:noAutofit/>
          </a:bodyPr>
          <a:lstStyle/>
          <a:p>
            <a:pPr>
              <a:lnSpc>
                <a:spcPct val="100000"/>
              </a:lnSpc>
            </a:pPr>
            <a:r>
              <a:rPr lang="da-DK" dirty="0">
                <a:effectLst/>
                <a:latin typeface="Arial" panose="020B0604020202020204" pitchFamily="34" charset="0"/>
                <a:ea typeface="Arial" panose="020B0604020202020204" pitchFamily="34" charset="0"/>
              </a:rPr>
              <a:t>Midler til </a:t>
            </a:r>
            <a:r>
              <a:rPr lang="da-DK" dirty="0" err="1">
                <a:effectLst/>
                <a:latin typeface="Arial" panose="020B0604020202020204" pitchFamily="34" charset="0"/>
                <a:ea typeface="Arial" panose="020B0604020202020204" pitchFamily="34" charset="0"/>
              </a:rPr>
              <a:t>FoU</a:t>
            </a:r>
            <a:r>
              <a:rPr lang="da-DK" dirty="0">
                <a:effectLst/>
                <a:latin typeface="Arial" panose="020B0604020202020204" pitchFamily="34" charset="0"/>
                <a:ea typeface="Arial" panose="020B0604020202020204" pitchFamily="34" charset="0"/>
              </a:rPr>
              <a:t> kommer fra både statslige midler (forskningsprogrammer) universiteters forskning og EU-fonde (Horizon mv.) samt private kilder (direkte fra virksomhederne og fra private fonde – ofte kaldet BERD-Business Enterprise Research and Development). Artiklen peger dog på, at disse opdelinger på finansieringskilder kan være misvisende, idet der bl.a. i Spanien og Tyskland også ydes statslig støtte til den private forskning og udvikling. Hermed får den statslige støtte i praksis større vægt. </a:t>
            </a:r>
            <a:r>
              <a:rPr lang="da-DK" dirty="0">
                <a:latin typeface="+mn-lt"/>
              </a:rPr>
              <a:t>   </a:t>
            </a:r>
          </a:p>
          <a:p>
            <a:pPr>
              <a:lnSpc>
                <a:spcPct val="100000"/>
              </a:lnSpc>
            </a:pPr>
            <a:endParaRPr lang="da-DK" dirty="0">
              <a:latin typeface="+mn-lt"/>
            </a:endParaRPr>
          </a:p>
          <a:p>
            <a:pPr>
              <a:lnSpc>
                <a:spcPct val="100000"/>
              </a:lnSpc>
            </a:pPr>
            <a:endParaRPr lang="da-DK" dirty="0">
              <a:latin typeface="+mn-lt"/>
            </a:endParaRPr>
          </a:p>
          <a:p>
            <a:pPr>
              <a:lnSpc>
                <a:spcPct val="100000"/>
              </a:lnSpc>
            </a:pPr>
            <a:endParaRPr lang="da-DK" dirty="0">
              <a:latin typeface="+mn-lt"/>
            </a:endParaRPr>
          </a:p>
          <a:p>
            <a:pPr>
              <a:lnSpc>
                <a:spcPct val="100000"/>
              </a:lnSpc>
            </a:pPr>
            <a:endParaRPr lang="da-DK" dirty="0">
              <a:latin typeface="+mn-lt"/>
            </a:endParaRPr>
          </a:p>
          <a:p>
            <a:pPr>
              <a:lnSpc>
                <a:spcPct val="100000"/>
              </a:lnSpc>
            </a:pPr>
            <a:endParaRPr lang="da-DK" i="1" dirty="0">
              <a:latin typeface="+mn-lt"/>
            </a:endParaRPr>
          </a:p>
          <a:p>
            <a:pPr>
              <a:lnSpc>
                <a:spcPct val="100000"/>
              </a:lnSpc>
            </a:pPr>
            <a:endParaRPr lang="da-DK" i="1" dirty="0">
              <a:latin typeface="+mn-lt"/>
            </a:endParaRPr>
          </a:p>
          <a:p>
            <a:pPr>
              <a:lnSpc>
                <a:spcPct val="100000"/>
              </a:lnSpc>
            </a:pPr>
            <a:endParaRPr lang="da-DK" i="1" dirty="0">
              <a:latin typeface="+mn-lt"/>
            </a:endParaRPr>
          </a:p>
          <a:p>
            <a:pPr>
              <a:lnSpc>
                <a:spcPct val="100000"/>
              </a:lnSpc>
            </a:pPr>
            <a:endParaRPr lang="da-DK" i="1" dirty="0">
              <a:latin typeface="+mn-lt"/>
            </a:endParaRPr>
          </a:p>
          <a:p>
            <a:pPr>
              <a:lnSpc>
                <a:spcPct val="100000"/>
              </a:lnSpc>
            </a:pPr>
            <a:endParaRPr lang="da-DK" i="1" dirty="0">
              <a:latin typeface="+mn-lt"/>
            </a:endParaRPr>
          </a:p>
          <a:p>
            <a:pPr>
              <a:lnSpc>
                <a:spcPct val="100000"/>
              </a:lnSpc>
            </a:pPr>
            <a:r>
              <a:rPr lang="da-DK" i="1" dirty="0">
                <a:latin typeface="+mn-lt"/>
              </a:rPr>
              <a:t>Kilde: </a:t>
            </a:r>
            <a:r>
              <a:rPr lang="en-US" i="1" dirty="0">
                <a:latin typeface="+mn-lt"/>
              </a:rPr>
              <a:t>Evaluation of R&amp;D activities in the maritime industry: Managing sustainability transitions through business model. </a:t>
            </a:r>
            <a:r>
              <a:rPr lang="en-US" i="1" dirty="0" err="1">
                <a:latin typeface="+mn-lt"/>
              </a:rPr>
              <a:t>Oprindeligt</a:t>
            </a:r>
            <a:r>
              <a:rPr lang="en-US" i="1" dirty="0">
                <a:latin typeface="+mn-lt"/>
              </a:rPr>
              <a:t> </a:t>
            </a:r>
            <a:r>
              <a:rPr lang="en-US" i="1" dirty="0" err="1">
                <a:latin typeface="+mn-lt"/>
              </a:rPr>
              <a:t>fra</a:t>
            </a:r>
            <a:r>
              <a:rPr lang="en-US" i="1" dirty="0">
                <a:latin typeface="+mn-lt"/>
              </a:rPr>
              <a:t> OECD</a:t>
            </a:r>
            <a:endParaRPr lang="da-DK" i="1" dirty="0">
              <a:latin typeface="+mn-lt"/>
            </a:endParaRPr>
          </a:p>
        </p:txBody>
      </p:sp>
      <p:pic>
        <p:nvPicPr>
          <p:cNvPr id="9" name="Picture 8">
            <a:extLst>
              <a:ext uri="{FF2B5EF4-FFF2-40B4-BE49-F238E27FC236}">
                <a16:creationId xmlns:a16="http://schemas.microsoft.com/office/drawing/2014/main" id="{4205B56E-C58F-745E-A41B-429B77FAF40F}"/>
              </a:ext>
            </a:extLst>
          </p:cNvPr>
          <p:cNvPicPr>
            <a:picLocks noChangeAspect="1"/>
          </p:cNvPicPr>
          <p:nvPr/>
        </p:nvPicPr>
        <p:blipFill>
          <a:blip r:embed="rId2"/>
          <a:stretch>
            <a:fillRect/>
          </a:stretch>
        </p:blipFill>
        <p:spPr>
          <a:xfrm>
            <a:off x="4800603" y="1981092"/>
            <a:ext cx="3589952" cy="1656498"/>
          </a:xfrm>
          <a:prstGeom prst="rect">
            <a:avLst/>
          </a:prstGeom>
        </p:spPr>
      </p:pic>
    </p:spTree>
    <p:extLst>
      <p:ext uri="{BB962C8B-B14F-4D97-AF65-F5344CB8AC3E}">
        <p14:creationId xmlns:p14="http://schemas.microsoft.com/office/powerpoint/2010/main" val="27206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387C-B7F1-4757-622D-B793EA239688}"/>
              </a:ext>
            </a:extLst>
          </p:cNvPr>
          <p:cNvSpPr>
            <a:spLocks noGrp="1"/>
          </p:cNvSpPr>
          <p:nvPr>
            <p:ph type="title"/>
          </p:nvPr>
        </p:nvSpPr>
        <p:spPr>
          <a:xfrm>
            <a:off x="271147" y="559369"/>
            <a:ext cx="8601056" cy="410044"/>
          </a:xfrm>
        </p:spPr>
        <p:txBody>
          <a:bodyPr/>
          <a:lstStyle/>
          <a:p>
            <a:r>
              <a:rPr lang="da-DK" sz="1600">
                <a:effectLst/>
              </a:rPr>
              <a:t>Investering i forskning og udvikling</a:t>
            </a:r>
            <a:endParaRPr lang="da-DK"/>
          </a:p>
        </p:txBody>
      </p:sp>
      <p:sp>
        <p:nvSpPr>
          <p:cNvPr id="3" name="Text Placeholder 2">
            <a:extLst>
              <a:ext uri="{FF2B5EF4-FFF2-40B4-BE49-F238E27FC236}">
                <a16:creationId xmlns:a16="http://schemas.microsoft.com/office/drawing/2014/main" id="{8D563788-DD4C-11A8-D0B2-39A3B1FAEDC0}"/>
              </a:ext>
            </a:extLst>
          </p:cNvPr>
          <p:cNvSpPr>
            <a:spLocks noGrp="1"/>
          </p:cNvSpPr>
          <p:nvPr>
            <p:ph type="body" sz="quarter" idx="13"/>
          </p:nvPr>
        </p:nvSpPr>
        <p:spPr/>
        <p:txBody>
          <a:bodyPr/>
          <a:lstStyle/>
          <a:p>
            <a:r>
              <a:rPr lang="da-DK" sz="800">
                <a:solidFill>
                  <a:schemeClr val="accent1"/>
                </a:solidFill>
              </a:rPr>
              <a:t>Arbejdskraftudfordringer i Det Blå Danmark</a:t>
            </a:r>
            <a:endParaRPr lang="da-DK"/>
          </a:p>
        </p:txBody>
      </p:sp>
      <p:sp>
        <p:nvSpPr>
          <p:cNvPr id="4" name="Content Placeholder 3">
            <a:extLst>
              <a:ext uri="{FF2B5EF4-FFF2-40B4-BE49-F238E27FC236}">
                <a16:creationId xmlns:a16="http://schemas.microsoft.com/office/drawing/2014/main" id="{F5731AF6-B13E-B20A-2769-F637BC7F9A85}"/>
              </a:ext>
            </a:extLst>
          </p:cNvPr>
          <p:cNvSpPr>
            <a:spLocks noGrp="1"/>
          </p:cNvSpPr>
          <p:nvPr>
            <p:ph sz="quarter" idx="15"/>
          </p:nvPr>
        </p:nvSpPr>
        <p:spPr>
          <a:xfrm>
            <a:off x="271147" y="1128713"/>
            <a:ext cx="4072253" cy="3520556"/>
          </a:xfrm>
        </p:spPr>
        <p:txBody>
          <a:bodyPr>
            <a:normAutofit/>
          </a:bodyPr>
          <a:lstStyle/>
          <a:p>
            <a:pPr>
              <a:lnSpc>
                <a:spcPct val="100000"/>
              </a:lnSpc>
            </a:pPr>
            <a:r>
              <a:rPr lang="da-DK">
                <a:effectLst/>
                <a:latin typeface="+mn-lt"/>
                <a:ea typeface="Arial" panose="020B0604020202020204" pitchFamily="34" charset="0"/>
              </a:rPr>
              <a:t>Ser man alene på den private </a:t>
            </a:r>
            <a:r>
              <a:rPr lang="da-DK" err="1">
                <a:effectLst/>
                <a:latin typeface="+mn-lt"/>
                <a:ea typeface="Arial" panose="020B0604020202020204" pitchFamily="34" charset="0"/>
              </a:rPr>
              <a:t>FoU</a:t>
            </a:r>
            <a:r>
              <a:rPr lang="da-DK">
                <a:effectLst/>
                <a:latin typeface="+mn-lt"/>
                <a:ea typeface="Arial" panose="020B0604020202020204" pitchFamily="34" charset="0"/>
              </a:rPr>
              <a:t>-indsats, kan man af figuren på forrige side se, at Norge har den højeste andel af privat </a:t>
            </a:r>
            <a:r>
              <a:rPr lang="da-DK" err="1">
                <a:effectLst/>
                <a:latin typeface="+mn-lt"/>
                <a:ea typeface="Arial" panose="020B0604020202020204" pitchFamily="34" charset="0"/>
              </a:rPr>
              <a:t>FoU</a:t>
            </a:r>
            <a:r>
              <a:rPr lang="da-DK">
                <a:effectLst/>
                <a:latin typeface="+mn-lt"/>
                <a:ea typeface="Arial" panose="020B0604020202020204" pitchFamily="34" charset="0"/>
              </a:rPr>
              <a:t> inden for skibsbygning blandt udvalgte maritime nationer. Over årene 2009 – 2017 varierer andelen mellem 1,5 og 2 pct. af den samlede private </a:t>
            </a:r>
            <a:r>
              <a:rPr lang="da-DK" err="1">
                <a:effectLst/>
                <a:latin typeface="+mn-lt"/>
                <a:ea typeface="Arial" panose="020B0604020202020204" pitchFamily="34" charset="0"/>
              </a:rPr>
              <a:t>FoU</a:t>
            </a:r>
            <a:r>
              <a:rPr lang="da-DK">
                <a:effectLst/>
                <a:latin typeface="+mn-lt"/>
                <a:ea typeface="Arial" panose="020B0604020202020204" pitchFamily="34" charset="0"/>
              </a:rPr>
              <a:t> indsats. Spanien og Korea ligger her også ganske højt, hvorimod Danmark har en andel på bare 0,07 pct. Det bør dog bemærkes, at denne opgørelses fokus på skibsbygning er meget snæver, i forhold til hvordan man normalt definerer f.eks. Det Blå Danmark. </a:t>
            </a:r>
            <a:endParaRPr lang="da-DK">
              <a:latin typeface="+mn-lt"/>
            </a:endParaRPr>
          </a:p>
          <a:p>
            <a:pPr>
              <a:lnSpc>
                <a:spcPct val="107000"/>
              </a:lnSpc>
              <a:spcAft>
                <a:spcPts val="800"/>
              </a:spcAft>
            </a:pPr>
            <a:r>
              <a:rPr lang="da-DK">
                <a:effectLst/>
                <a:latin typeface="+mn-lt"/>
                <a:ea typeface="Arial" panose="020B0604020202020204" pitchFamily="34" charset="0"/>
                <a:cs typeface="Times New Roman" panose="02020603050405020304" pitchFamily="18" charset="0"/>
              </a:rPr>
              <a:t>I artiklen nævnes også omfanget af offentlig støtte til klyngeinitiativer, som en væsentlig faktor for </a:t>
            </a:r>
            <a:r>
              <a:rPr lang="da-DK" err="1">
                <a:effectLst/>
                <a:latin typeface="+mn-lt"/>
                <a:ea typeface="Arial" panose="020B0604020202020204" pitchFamily="34" charset="0"/>
                <a:cs typeface="Times New Roman" panose="02020603050405020304" pitchFamily="18" charset="0"/>
              </a:rPr>
              <a:t>FoU</a:t>
            </a:r>
            <a:r>
              <a:rPr lang="da-DK">
                <a:effectLst/>
                <a:latin typeface="+mn-lt"/>
                <a:ea typeface="Arial" panose="020B0604020202020204" pitchFamily="34" charset="0"/>
                <a:cs typeface="Times New Roman" panose="02020603050405020304" pitchFamily="18" charset="0"/>
              </a:rPr>
              <a:t> indsats. I Norge er der flere statsligt støttede klyngeprojekter, som understøtter den maritime industri. Et eksempel er Global Centre of </a:t>
            </a:r>
            <a:r>
              <a:rPr lang="da-DK" err="1">
                <a:effectLst/>
                <a:latin typeface="+mn-lt"/>
                <a:ea typeface="Arial" panose="020B0604020202020204" pitchFamily="34" charset="0"/>
                <a:cs typeface="Times New Roman" panose="02020603050405020304" pitchFamily="18" charset="0"/>
              </a:rPr>
              <a:t>Expertise</a:t>
            </a:r>
            <a:r>
              <a:rPr lang="da-DK">
                <a:effectLst/>
                <a:latin typeface="+mn-lt"/>
                <a:ea typeface="Arial" panose="020B0604020202020204" pitchFamily="34" charset="0"/>
                <a:cs typeface="Times New Roman" panose="02020603050405020304" pitchFamily="18" charset="0"/>
              </a:rPr>
              <a:t> Blue Maritime Cluster i Ålesund-området, som er finansieret af en kombination af private virksomheder, Universiteter og Innovation </a:t>
            </a:r>
            <a:r>
              <a:rPr lang="da-DK" err="1">
                <a:effectLst/>
                <a:latin typeface="+mn-lt"/>
                <a:ea typeface="Arial" panose="020B0604020202020204" pitchFamily="34" charset="0"/>
                <a:cs typeface="Times New Roman" panose="02020603050405020304" pitchFamily="18" charset="0"/>
              </a:rPr>
              <a:t>Norway</a:t>
            </a:r>
            <a:r>
              <a:rPr lang="da-DK">
                <a:effectLst/>
                <a:latin typeface="+mn-lt"/>
                <a:ea typeface="Arial" panose="020B0604020202020204" pitchFamily="34" charset="0"/>
                <a:cs typeface="Times New Roman" panose="02020603050405020304" pitchFamily="18" charset="0"/>
              </a:rPr>
              <a:t>, som er en statslig fond. </a:t>
            </a:r>
            <a:endParaRPr lang="da-DK">
              <a:effectLst/>
              <a:latin typeface="+mn-lt"/>
              <a:ea typeface="Calibri" panose="020F0502020204030204" pitchFamily="34" charset="0"/>
              <a:cs typeface="Times New Roman" panose="02020603050405020304" pitchFamily="18" charset="0"/>
            </a:endParaRPr>
          </a:p>
          <a:p>
            <a:r>
              <a:rPr lang="da-DK">
                <a:effectLst/>
                <a:latin typeface="+mn-lt"/>
                <a:ea typeface="Arial" panose="020B0604020202020204" pitchFamily="34" charset="0"/>
              </a:rPr>
              <a:t>De maritime erhverv i Norge modtager en stor andel af Innovation </a:t>
            </a:r>
            <a:r>
              <a:rPr lang="da-DK" err="1">
                <a:effectLst/>
                <a:latin typeface="+mn-lt"/>
                <a:ea typeface="Arial" panose="020B0604020202020204" pitchFamily="34" charset="0"/>
              </a:rPr>
              <a:t>Norways</a:t>
            </a:r>
            <a:r>
              <a:rPr lang="da-DK">
                <a:effectLst/>
                <a:latin typeface="+mn-lt"/>
                <a:ea typeface="Arial" panose="020B0604020202020204" pitchFamily="34" charset="0"/>
              </a:rPr>
              <a:t> samlede tildelinger. I perioden 2013-2020 udgjorde den samlede andel 36 % (22,3 mia. NOK) af det samlede beløb på 61,4 mia. NOK. </a:t>
            </a:r>
            <a:endParaRPr lang="da-DK">
              <a:latin typeface="+mn-lt"/>
            </a:endParaRPr>
          </a:p>
        </p:txBody>
      </p:sp>
      <p:sp>
        <p:nvSpPr>
          <p:cNvPr id="5" name="Content Placeholder 4">
            <a:extLst>
              <a:ext uri="{FF2B5EF4-FFF2-40B4-BE49-F238E27FC236}">
                <a16:creationId xmlns:a16="http://schemas.microsoft.com/office/drawing/2014/main" id="{25630632-7B2E-19B3-396B-63539CE74F36}"/>
              </a:ext>
            </a:extLst>
          </p:cNvPr>
          <p:cNvSpPr>
            <a:spLocks noGrp="1"/>
          </p:cNvSpPr>
          <p:nvPr>
            <p:ph sz="quarter" idx="16"/>
          </p:nvPr>
        </p:nvSpPr>
        <p:spPr>
          <a:xfrm>
            <a:off x="4800603" y="1128714"/>
            <a:ext cx="4071600" cy="3520556"/>
          </a:xfrm>
        </p:spPr>
        <p:txBody>
          <a:bodyPr>
            <a:noAutofit/>
          </a:bodyPr>
          <a:lstStyle/>
          <a:p>
            <a:pPr>
              <a:lnSpc>
                <a:spcPct val="107000"/>
              </a:lnSpc>
              <a:spcAft>
                <a:spcPts val="800"/>
              </a:spcAft>
            </a:pPr>
            <a:r>
              <a:rPr lang="da-DK" b="1">
                <a:effectLst/>
                <a:latin typeface="+mn-lt"/>
                <a:ea typeface="Arial" panose="020B0604020202020204" pitchFamily="34" charset="0"/>
                <a:cs typeface="Times New Roman" panose="02020603050405020304" pitchFamily="18" charset="0"/>
              </a:rPr>
              <a:t>Business Finland og støtte til maritim forskning, udvikling og innovation</a:t>
            </a:r>
            <a:endParaRPr lang="da-DK">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a-DK">
                <a:effectLst/>
                <a:latin typeface="+mn-lt"/>
                <a:ea typeface="Arial" panose="020B0604020202020204" pitchFamily="34" charset="0"/>
                <a:cs typeface="Times New Roman" panose="02020603050405020304" pitchFamily="18" charset="0"/>
              </a:rPr>
              <a:t>I Finland findes betydelige støtteprogrammer til industriel udvikling, til udvikling af små og mellemstore virksomheder (SMV) inden for strategiske industriområder. Støtten forvaltes af det offentligt finansierede organ Business Finland og kan bl.a. gives som tilskud til forskning eller som lån til udviklings- og pilotprojekter i SMV’er. Støtteprocenten vil typisk være op til 50 pct., men i særlige tilfælde højere (se bl.a. www.businessfinland.com). Som beskrevet nedenfor støtter Business Finland desuden innovation inden for skibsbygning, erhvervsmæssige økosystemer og grundforskning.  </a:t>
            </a:r>
            <a:endParaRPr lang="da-DK">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a-DK" b="1">
                <a:effectLst/>
                <a:latin typeface="+mn-lt"/>
                <a:ea typeface="Arial" panose="020B0604020202020204" pitchFamily="34" charset="0"/>
                <a:cs typeface="Times New Roman" panose="02020603050405020304" pitchFamily="18" charset="0"/>
              </a:rPr>
              <a:t>Innovation inden for skibsbygning</a:t>
            </a:r>
            <a:endParaRPr lang="da-DK">
              <a:effectLst/>
              <a:latin typeface="+mn-lt"/>
              <a:ea typeface="Calibri" panose="020F0502020204030204" pitchFamily="34" charset="0"/>
              <a:cs typeface="Times New Roman" panose="02020603050405020304" pitchFamily="18" charset="0"/>
            </a:endParaRPr>
          </a:p>
          <a:p>
            <a:r>
              <a:rPr lang="da-DK">
                <a:effectLst/>
                <a:latin typeface="+mn-lt"/>
                <a:ea typeface="Arial" panose="020B0604020202020204" pitchFamily="34" charset="0"/>
              </a:rPr>
              <a:t>I regi af Business Finland findes desuden et særligt program for medfinansiering af innovation til skibsbygning. Støtten kan gives til nyskabende initiativer, som arbejder for udvikling og markedsføring af nye maritime teknologier, eksempelvis skibs- eller </a:t>
            </a:r>
            <a:r>
              <a:rPr lang="da-DK" err="1">
                <a:effectLst/>
                <a:latin typeface="+mn-lt"/>
                <a:ea typeface="Arial" panose="020B0604020202020204" pitchFamily="34" charset="0"/>
              </a:rPr>
              <a:t>offshoreløsninger</a:t>
            </a:r>
            <a:r>
              <a:rPr lang="da-DK">
                <a:effectLst/>
                <a:latin typeface="+mn-lt"/>
                <a:ea typeface="Arial" panose="020B0604020202020204" pitchFamily="34" charset="0"/>
              </a:rPr>
              <a:t>. Tilskud kan søges af virksomheder inden for den maritime sektor. Støtten kan udgøre op til 25 pct. af særlige godkendte typer af omkostninger, dog højst 15 mio. EUR pr. projekt. </a:t>
            </a:r>
          </a:p>
          <a:p>
            <a:pPr>
              <a:lnSpc>
                <a:spcPct val="107000"/>
              </a:lnSpc>
              <a:spcAft>
                <a:spcPts val="800"/>
              </a:spcAft>
            </a:pPr>
            <a:r>
              <a:rPr lang="da-DK" b="1">
                <a:effectLst/>
                <a:latin typeface="+mn-lt"/>
                <a:ea typeface="Arial" panose="020B0604020202020204" pitchFamily="34" charset="0"/>
                <a:cs typeface="Times New Roman" panose="02020603050405020304" pitchFamily="18" charset="0"/>
              </a:rPr>
              <a:t>Støtte til lokomotivvirksomheder og økosystemer</a:t>
            </a:r>
            <a:r>
              <a:rPr lang="da-DK">
                <a:effectLst/>
                <a:latin typeface="+mn-lt"/>
                <a:ea typeface="Arial" panose="020B0604020202020204" pitchFamily="34" charset="0"/>
                <a:cs typeface="Times New Roman" panose="02020603050405020304" pitchFamily="18" charset="0"/>
              </a:rPr>
              <a:t>. </a:t>
            </a:r>
            <a:endParaRPr lang="da-DK">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a-DK">
                <a:effectLst/>
                <a:latin typeface="+mn-lt"/>
                <a:ea typeface="Arial" panose="020B0604020202020204" pitchFamily="34" charset="0"/>
                <a:cs typeface="Times New Roman" panose="02020603050405020304" pitchFamily="18" charset="0"/>
              </a:rPr>
              <a:t>Business Finland har også et program med støtte til større virksomheder, som påtager sig en ledende rolle for udvikling af nye erhvervsklynger, økosystemer mv. Erfaringsmæssigt er større virksomheder ofte er en forudsætning for, at iværksættere og mindre virksomheder kan vokse og udvikle sig gennem sparring og samarbejde med etablerede virksomheder. Af de p.t. 18 lokomotivvirksomheder og projekter, som har vundet støtte, er flere maritime projekter inden for bl.a. bæredygtige skibe, elektrificering og nye grønne brændstoffer. </a:t>
            </a:r>
            <a:endParaRPr lang="da-DK">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907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3C97-FAA6-475C-89A2-C845E6E2CA3F}"/>
              </a:ext>
            </a:extLst>
          </p:cNvPr>
          <p:cNvSpPr>
            <a:spLocks noGrp="1"/>
          </p:cNvSpPr>
          <p:nvPr>
            <p:ph type="title"/>
          </p:nvPr>
        </p:nvSpPr>
        <p:spPr/>
        <p:txBody>
          <a:bodyPr/>
          <a:lstStyle/>
          <a:p>
            <a:r>
              <a:rPr lang="da-DK"/>
              <a:t>Dokumentoplysninger</a:t>
            </a:r>
          </a:p>
        </p:txBody>
      </p:sp>
      <p:sp>
        <p:nvSpPr>
          <p:cNvPr id="4" name="Text Placeholder 3">
            <a:extLst>
              <a:ext uri="{FF2B5EF4-FFF2-40B4-BE49-F238E27FC236}">
                <a16:creationId xmlns:a16="http://schemas.microsoft.com/office/drawing/2014/main" id="{A8E2BF9F-73DA-4AB5-A267-904FD9B2E8F4}"/>
              </a:ext>
            </a:extLst>
          </p:cNvPr>
          <p:cNvSpPr>
            <a:spLocks noGrp="1"/>
          </p:cNvSpPr>
          <p:nvPr>
            <p:ph type="body" sz="quarter" idx="13"/>
          </p:nvPr>
        </p:nvSpPr>
        <p:spPr/>
        <p:txBody>
          <a:bodyPr/>
          <a:lstStyle/>
          <a:p>
            <a:r>
              <a:rPr lang="da-DK"/>
              <a:t>Arbejdskraftudfordringer i Det Blå Danmark  - </a:t>
            </a:r>
          </a:p>
        </p:txBody>
      </p:sp>
      <p:sp>
        <p:nvSpPr>
          <p:cNvPr id="15" name="Text Placeholder 9">
            <a:extLst>
              <a:ext uri="{FF2B5EF4-FFF2-40B4-BE49-F238E27FC236}">
                <a16:creationId xmlns:a16="http://schemas.microsoft.com/office/drawing/2014/main" id="{84C09431-D825-431E-91E8-7F84BACD3791}"/>
              </a:ext>
            </a:extLst>
          </p:cNvPr>
          <p:cNvSpPr txBox="1">
            <a:spLocks/>
          </p:cNvSpPr>
          <p:nvPr/>
        </p:nvSpPr>
        <p:spPr>
          <a:xfrm>
            <a:off x="1747299" y="2652593"/>
            <a:ext cx="4466296" cy="162000"/>
          </a:xfrm>
          <a:prstGeom prst="rect">
            <a:avLst/>
          </a:prstGeom>
        </p:spPr>
        <p:txBody>
          <a:bodyPr/>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b="0" i="0">
                <a:solidFill>
                  <a:srgbClr val="231F20"/>
                </a:solidFill>
                <a:effectLst/>
              </a:rPr>
              <a:t>A253155</a:t>
            </a:r>
            <a:endParaRPr lang="da-DK" sz="1050"/>
          </a:p>
        </p:txBody>
      </p:sp>
      <p:sp>
        <p:nvSpPr>
          <p:cNvPr id="16" name="Text Placeholder 10">
            <a:extLst>
              <a:ext uri="{FF2B5EF4-FFF2-40B4-BE49-F238E27FC236}">
                <a16:creationId xmlns:a16="http://schemas.microsoft.com/office/drawing/2014/main" id="{F0BB4354-1F14-41E6-A79C-D545B61C4CC6}"/>
              </a:ext>
            </a:extLst>
          </p:cNvPr>
          <p:cNvSpPr txBox="1">
            <a:spLocks/>
          </p:cNvSpPr>
          <p:nvPr/>
        </p:nvSpPr>
        <p:spPr>
          <a:xfrm>
            <a:off x="1747299" y="2871225"/>
            <a:ext cx="4466296" cy="162000"/>
          </a:xfrm>
          <a:prstGeom prst="rect">
            <a:avLst/>
          </a:prstGeom>
        </p:spPr>
        <p:txBody>
          <a:bodyPr/>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a:t>1</a:t>
            </a:r>
          </a:p>
        </p:txBody>
      </p:sp>
      <p:sp>
        <p:nvSpPr>
          <p:cNvPr id="17" name="Text Placeholder 11">
            <a:extLst>
              <a:ext uri="{FF2B5EF4-FFF2-40B4-BE49-F238E27FC236}">
                <a16:creationId xmlns:a16="http://schemas.microsoft.com/office/drawing/2014/main" id="{184AF802-D711-4E6B-A153-98B1989A1A29}"/>
              </a:ext>
            </a:extLst>
          </p:cNvPr>
          <p:cNvSpPr txBox="1">
            <a:spLocks/>
          </p:cNvSpPr>
          <p:nvPr/>
        </p:nvSpPr>
        <p:spPr>
          <a:xfrm>
            <a:off x="1747299" y="3089857"/>
            <a:ext cx="4466296" cy="162000"/>
          </a:xfrm>
          <a:prstGeom prst="rect">
            <a:avLst/>
          </a:prstGeom>
        </p:spPr>
        <p:txBody>
          <a:bodyPr/>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dirty="0"/>
              <a:t>2.0</a:t>
            </a:r>
          </a:p>
        </p:txBody>
      </p:sp>
      <p:sp>
        <p:nvSpPr>
          <p:cNvPr id="18" name="Text Placeholder 12">
            <a:extLst>
              <a:ext uri="{FF2B5EF4-FFF2-40B4-BE49-F238E27FC236}">
                <a16:creationId xmlns:a16="http://schemas.microsoft.com/office/drawing/2014/main" id="{6555EB71-9BE8-45FC-84B0-AB87CB3C9389}"/>
              </a:ext>
            </a:extLst>
          </p:cNvPr>
          <p:cNvSpPr txBox="1">
            <a:spLocks/>
          </p:cNvSpPr>
          <p:nvPr/>
        </p:nvSpPr>
        <p:spPr>
          <a:xfrm>
            <a:off x="1747299" y="3308489"/>
            <a:ext cx="4466296" cy="162000"/>
          </a:xfrm>
          <a:prstGeom prst="rect">
            <a:avLst/>
          </a:prstGeom>
        </p:spPr>
        <p:txBody>
          <a:bodyPr anchor="t"/>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dirty="0">
                <a:latin typeface="Verdana"/>
                <a:ea typeface="Verdana"/>
                <a:cs typeface="Verdana"/>
              </a:rPr>
              <a:t>24. januar 2024</a:t>
            </a:r>
          </a:p>
        </p:txBody>
      </p:sp>
      <p:sp>
        <p:nvSpPr>
          <p:cNvPr id="19" name="Text Placeholder 13">
            <a:extLst>
              <a:ext uri="{FF2B5EF4-FFF2-40B4-BE49-F238E27FC236}">
                <a16:creationId xmlns:a16="http://schemas.microsoft.com/office/drawing/2014/main" id="{DD5E9C1F-CFA3-42EA-95EA-9CC59DA74B51}"/>
              </a:ext>
            </a:extLst>
          </p:cNvPr>
          <p:cNvSpPr txBox="1">
            <a:spLocks/>
          </p:cNvSpPr>
          <p:nvPr/>
        </p:nvSpPr>
        <p:spPr>
          <a:xfrm>
            <a:off x="1747299" y="3527121"/>
            <a:ext cx="4466296" cy="162000"/>
          </a:xfrm>
          <a:prstGeom prst="rect">
            <a:avLst/>
          </a:prstGeom>
        </p:spPr>
        <p:txBody>
          <a:bodyPr anchor="t"/>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a:latin typeface="Verdana"/>
                <a:ea typeface="Verdana"/>
                <a:cs typeface="Verdana"/>
              </a:rPr>
              <a:t>POS, HLE, NJKV</a:t>
            </a:r>
            <a:endParaRPr lang="da-DK" sz="1050"/>
          </a:p>
        </p:txBody>
      </p:sp>
      <p:sp>
        <p:nvSpPr>
          <p:cNvPr id="20" name="Text Placeholder 9">
            <a:extLst>
              <a:ext uri="{FF2B5EF4-FFF2-40B4-BE49-F238E27FC236}">
                <a16:creationId xmlns:a16="http://schemas.microsoft.com/office/drawing/2014/main" id="{47E316C4-CD90-422A-B80B-1D0A57BECA61}"/>
              </a:ext>
            </a:extLst>
          </p:cNvPr>
          <p:cNvSpPr txBox="1">
            <a:spLocks/>
          </p:cNvSpPr>
          <p:nvPr/>
        </p:nvSpPr>
        <p:spPr>
          <a:xfrm>
            <a:off x="531342" y="2652593"/>
            <a:ext cx="4466296" cy="162000"/>
          </a:xfrm>
          <a:prstGeom prst="rect">
            <a:avLst/>
          </a:prstGeom>
        </p:spPr>
        <p:txBody>
          <a:bodyPr/>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a:t>Projekt nr.</a:t>
            </a:r>
          </a:p>
        </p:txBody>
      </p:sp>
      <p:sp>
        <p:nvSpPr>
          <p:cNvPr id="21" name="Text Placeholder 10">
            <a:extLst>
              <a:ext uri="{FF2B5EF4-FFF2-40B4-BE49-F238E27FC236}">
                <a16:creationId xmlns:a16="http://schemas.microsoft.com/office/drawing/2014/main" id="{0A6A425C-D0AE-4D7C-975A-AD6827550BD2}"/>
              </a:ext>
            </a:extLst>
          </p:cNvPr>
          <p:cNvSpPr txBox="1">
            <a:spLocks/>
          </p:cNvSpPr>
          <p:nvPr/>
        </p:nvSpPr>
        <p:spPr>
          <a:xfrm>
            <a:off x="531342" y="2871225"/>
            <a:ext cx="4466296" cy="162000"/>
          </a:xfrm>
          <a:prstGeom prst="rect">
            <a:avLst/>
          </a:prstGeom>
        </p:spPr>
        <p:txBody>
          <a:bodyPr/>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a:t>Dokument nr.</a:t>
            </a:r>
          </a:p>
        </p:txBody>
      </p:sp>
      <p:sp>
        <p:nvSpPr>
          <p:cNvPr id="22" name="Text Placeholder 11">
            <a:extLst>
              <a:ext uri="{FF2B5EF4-FFF2-40B4-BE49-F238E27FC236}">
                <a16:creationId xmlns:a16="http://schemas.microsoft.com/office/drawing/2014/main" id="{014C710D-57E0-4C00-9FF1-A92241E32A3D}"/>
              </a:ext>
            </a:extLst>
          </p:cNvPr>
          <p:cNvSpPr txBox="1">
            <a:spLocks/>
          </p:cNvSpPr>
          <p:nvPr/>
        </p:nvSpPr>
        <p:spPr>
          <a:xfrm>
            <a:off x="531342" y="3089857"/>
            <a:ext cx="4466296" cy="162000"/>
          </a:xfrm>
          <a:prstGeom prst="rect">
            <a:avLst/>
          </a:prstGeom>
        </p:spPr>
        <p:txBody>
          <a:bodyPr/>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a:t>Version</a:t>
            </a:r>
          </a:p>
        </p:txBody>
      </p:sp>
      <p:sp>
        <p:nvSpPr>
          <p:cNvPr id="23" name="Text Placeholder 12">
            <a:extLst>
              <a:ext uri="{FF2B5EF4-FFF2-40B4-BE49-F238E27FC236}">
                <a16:creationId xmlns:a16="http://schemas.microsoft.com/office/drawing/2014/main" id="{F9B96FB2-DDD6-4FCB-AC96-8EAD44C34948}"/>
              </a:ext>
            </a:extLst>
          </p:cNvPr>
          <p:cNvSpPr txBox="1">
            <a:spLocks/>
          </p:cNvSpPr>
          <p:nvPr/>
        </p:nvSpPr>
        <p:spPr>
          <a:xfrm>
            <a:off x="524415" y="3308489"/>
            <a:ext cx="4466296" cy="162000"/>
          </a:xfrm>
          <a:prstGeom prst="rect">
            <a:avLst/>
          </a:prstGeom>
        </p:spPr>
        <p:txBody>
          <a:bodyPr/>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a:t>Udgivelsesdato</a:t>
            </a:r>
          </a:p>
        </p:txBody>
      </p:sp>
      <p:sp>
        <p:nvSpPr>
          <p:cNvPr id="24" name="Text Placeholder 13">
            <a:extLst>
              <a:ext uri="{FF2B5EF4-FFF2-40B4-BE49-F238E27FC236}">
                <a16:creationId xmlns:a16="http://schemas.microsoft.com/office/drawing/2014/main" id="{B37A1593-3502-4BA6-9DCD-359533BEE630}"/>
              </a:ext>
            </a:extLst>
          </p:cNvPr>
          <p:cNvSpPr txBox="1">
            <a:spLocks/>
          </p:cNvSpPr>
          <p:nvPr/>
        </p:nvSpPr>
        <p:spPr>
          <a:xfrm>
            <a:off x="531342" y="3553058"/>
            <a:ext cx="4466296" cy="162000"/>
          </a:xfrm>
          <a:prstGeom prst="rect">
            <a:avLst/>
          </a:prstGeom>
        </p:spPr>
        <p:txBody>
          <a:bodyPr/>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a:t>Udarbejdet</a:t>
            </a:r>
          </a:p>
        </p:txBody>
      </p:sp>
      <p:sp>
        <p:nvSpPr>
          <p:cNvPr id="25" name="Text Placeholder 13">
            <a:extLst>
              <a:ext uri="{FF2B5EF4-FFF2-40B4-BE49-F238E27FC236}">
                <a16:creationId xmlns:a16="http://schemas.microsoft.com/office/drawing/2014/main" id="{FB391CC2-4C61-4694-AE5B-A4248552E5C1}"/>
              </a:ext>
            </a:extLst>
          </p:cNvPr>
          <p:cNvSpPr txBox="1">
            <a:spLocks/>
          </p:cNvSpPr>
          <p:nvPr/>
        </p:nvSpPr>
        <p:spPr>
          <a:xfrm>
            <a:off x="531342" y="3771915"/>
            <a:ext cx="4466296" cy="162000"/>
          </a:xfrm>
          <a:prstGeom prst="rect">
            <a:avLst/>
          </a:prstGeom>
        </p:spPr>
        <p:txBody>
          <a:bodyPr/>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a:t>Kontrolleret</a:t>
            </a:r>
          </a:p>
        </p:txBody>
      </p:sp>
      <p:sp>
        <p:nvSpPr>
          <p:cNvPr id="26" name="Text Placeholder 13">
            <a:extLst>
              <a:ext uri="{FF2B5EF4-FFF2-40B4-BE49-F238E27FC236}">
                <a16:creationId xmlns:a16="http://schemas.microsoft.com/office/drawing/2014/main" id="{AD89036C-E993-4514-A7AE-3F883EFB057D}"/>
              </a:ext>
            </a:extLst>
          </p:cNvPr>
          <p:cNvSpPr txBox="1">
            <a:spLocks/>
          </p:cNvSpPr>
          <p:nvPr/>
        </p:nvSpPr>
        <p:spPr>
          <a:xfrm>
            <a:off x="531342" y="3967437"/>
            <a:ext cx="4466296" cy="162000"/>
          </a:xfrm>
          <a:prstGeom prst="rect">
            <a:avLst/>
          </a:prstGeom>
        </p:spPr>
        <p:txBody>
          <a:bodyPr/>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a:t>Godkendt</a:t>
            </a:r>
          </a:p>
        </p:txBody>
      </p:sp>
      <p:sp>
        <p:nvSpPr>
          <p:cNvPr id="27" name="Text Placeholder 13">
            <a:extLst>
              <a:ext uri="{FF2B5EF4-FFF2-40B4-BE49-F238E27FC236}">
                <a16:creationId xmlns:a16="http://schemas.microsoft.com/office/drawing/2014/main" id="{72D8FB73-5DD3-42CB-8C74-5D377C2D59D0}"/>
              </a:ext>
            </a:extLst>
          </p:cNvPr>
          <p:cNvSpPr txBox="1">
            <a:spLocks/>
          </p:cNvSpPr>
          <p:nvPr/>
        </p:nvSpPr>
        <p:spPr>
          <a:xfrm>
            <a:off x="1747299" y="3758061"/>
            <a:ext cx="4466296" cy="162000"/>
          </a:xfrm>
          <a:prstGeom prst="rect">
            <a:avLst/>
          </a:prstGeom>
        </p:spPr>
        <p:txBody>
          <a:bodyPr/>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a:t>MHO </a:t>
            </a:r>
          </a:p>
        </p:txBody>
      </p:sp>
      <p:sp>
        <p:nvSpPr>
          <p:cNvPr id="28" name="Text Placeholder 13">
            <a:extLst>
              <a:ext uri="{FF2B5EF4-FFF2-40B4-BE49-F238E27FC236}">
                <a16:creationId xmlns:a16="http://schemas.microsoft.com/office/drawing/2014/main" id="{42AC3B1A-7C5C-4DE5-AB85-0B1D2FB6ECC1}"/>
              </a:ext>
            </a:extLst>
          </p:cNvPr>
          <p:cNvSpPr txBox="1">
            <a:spLocks/>
          </p:cNvSpPr>
          <p:nvPr/>
        </p:nvSpPr>
        <p:spPr>
          <a:xfrm>
            <a:off x="1747299" y="3961293"/>
            <a:ext cx="4466296" cy="162000"/>
          </a:xfrm>
          <a:prstGeom prst="rect">
            <a:avLst/>
          </a:prstGeom>
        </p:spPr>
        <p:txBody>
          <a:bodyPr/>
          <a:lst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050"/>
              <a:t>POS</a:t>
            </a:r>
          </a:p>
        </p:txBody>
      </p:sp>
      <p:cxnSp>
        <p:nvCxnSpPr>
          <p:cNvPr id="29" name="Straight Connector 28">
            <a:extLst>
              <a:ext uri="{FF2B5EF4-FFF2-40B4-BE49-F238E27FC236}">
                <a16:creationId xmlns:a16="http://schemas.microsoft.com/office/drawing/2014/main" id="{D64FD4B2-B38A-43F5-9CBC-D34B5891A967}"/>
              </a:ext>
            </a:extLst>
          </p:cNvPr>
          <p:cNvCxnSpPr/>
          <p:nvPr/>
        </p:nvCxnSpPr>
        <p:spPr>
          <a:xfrm flipV="1">
            <a:off x="1666672" y="2513385"/>
            <a:ext cx="6485" cy="1766786"/>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F9C6725-3C07-3E5D-E169-9462EA963F74}"/>
              </a:ext>
            </a:extLst>
          </p:cNvPr>
          <p:cNvSpPr txBox="1"/>
          <p:nvPr/>
        </p:nvSpPr>
        <p:spPr>
          <a:xfrm>
            <a:off x="325582" y="1163782"/>
            <a:ext cx="7655521" cy="923330"/>
          </a:xfrm>
          <a:prstGeom prst="rect">
            <a:avLst/>
          </a:prstGeom>
          <a:noFill/>
        </p:spPr>
        <p:txBody>
          <a:bodyPr wrap="square" rtlCol="0">
            <a:spAutoFit/>
          </a:bodyPr>
          <a:lstStyle/>
          <a:p>
            <a:r>
              <a:rPr lang="da-DK">
                <a:latin typeface="+mj-lt"/>
                <a:cs typeface="Arial" pitchFamily="34" charset="0"/>
              </a:rPr>
              <a:t>A</a:t>
            </a:r>
            <a:r>
              <a:rPr lang="da-DK" sz="1800"/>
              <a:t>rbejdskraftudfordringer i Det Blå Danmark</a:t>
            </a:r>
          </a:p>
          <a:p>
            <a:endParaRPr lang="da-DK" sz="1200"/>
          </a:p>
          <a:p>
            <a:r>
              <a:rPr lang="da-DK" sz="1200"/>
              <a:t>Analyse</a:t>
            </a:r>
          </a:p>
          <a:p>
            <a:r>
              <a:rPr lang="da-DK" sz="1200"/>
              <a:t>Danske Rederier, CO-industri og Danske Maritime</a:t>
            </a:r>
            <a:endParaRPr lang="da-DK">
              <a:latin typeface="+mj-lt"/>
              <a:cs typeface="Arial" pitchFamily="34" charset="0"/>
            </a:endParaRPr>
          </a:p>
        </p:txBody>
      </p:sp>
      <p:sp>
        <p:nvSpPr>
          <p:cNvPr id="3" name="TextBox 2">
            <a:extLst>
              <a:ext uri="{FF2B5EF4-FFF2-40B4-BE49-F238E27FC236}">
                <a16:creationId xmlns:a16="http://schemas.microsoft.com/office/drawing/2014/main" id="{2920AF1E-3C5E-8C03-CDE5-DC6BEFC8B6F4}"/>
              </a:ext>
            </a:extLst>
          </p:cNvPr>
          <p:cNvSpPr txBox="1"/>
          <p:nvPr/>
        </p:nvSpPr>
        <p:spPr>
          <a:xfrm>
            <a:off x="524415" y="4491811"/>
            <a:ext cx="5160313" cy="200055"/>
          </a:xfrm>
          <a:prstGeom prst="rect">
            <a:avLst/>
          </a:prstGeom>
          <a:noFill/>
        </p:spPr>
        <p:txBody>
          <a:bodyPr wrap="square" rtlCol="0">
            <a:spAutoFit/>
          </a:bodyPr>
          <a:lstStyle/>
          <a:p>
            <a:r>
              <a:rPr lang="da-DK" sz="700" dirty="0">
                <a:latin typeface="+mj-lt"/>
                <a:cs typeface="Arial" pitchFamily="34" charset="0"/>
              </a:rPr>
              <a:t>Fotos er stillet til rådighed af Danske Rederier, Danske Maritime og COWI, medmindre andet er anført. </a:t>
            </a:r>
          </a:p>
        </p:txBody>
      </p:sp>
    </p:spTree>
    <p:extLst>
      <p:ext uri="{BB962C8B-B14F-4D97-AF65-F5344CB8AC3E}">
        <p14:creationId xmlns:p14="http://schemas.microsoft.com/office/powerpoint/2010/main" val="222942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387C-B7F1-4757-622D-B793EA239688}"/>
              </a:ext>
            </a:extLst>
          </p:cNvPr>
          <p:cNvSpPr>
            <a:spLocks noGrp="1"/>
          </p:cNvSpPr>
          <p:nvPr>
            <p:ph type="title"/>
          </p:nvPr>
        </p:nvSpPr>
        <p:spPr>
          <a:xfrm>
            <a:off x="271147" y="559369"/>
            <a:ext cx="8601056" cy="410044"/>
          </a:xfrm>
        </p:spPr>
        <p:txBody>
          <a:bodyPr/>
          <a:lstStyle/>
          <a:p>
            <a:r>
              <a:rPr lang="da-DK" sz="1600">
                <a:effectLst/>
              </a:rPr>
              <a:t>Investering i forskning og udvikling</a:t>
            </a:r>
            <a:endParaRPr lang="da-DK"/>
          </a:p>
        </p:txBody>
      </p:sp>
      <p:sp>
        <p:nvSpPr>
          <p:cNvPr id="3" name="Text Placeholder 2">
            <a:extLst>
              <a:ext uri="{FF2B5EF4-FFF2-40B4-BE49-F238E27FC236}">
                <a16:creationId xmlns:a16="http://schemas.microsoft.com/office/drawing/2014/main" id="{8D563788-DD4C-11A8-D0B2-39A3B1FAEDC0}"/>
              </a:ext>
            </a:extLst>
          </p:cNvPr>
          <p:cNvSpPr>
            <a:spLocks noGrp="1"/>
          </p:cNvSpPr>
          <p:nvPr>
            <p:ph type="body" sz="quarter" idx="13"/>
          </p:nvPr>
        </p:nvSpPr>
        <p:spPr/>
        <p:txBody>
          <a:bodyPr/>
          <a:lstStyle/>
          <a:p>
            <a:r>
              <a:rPr lang="da-DK" sz="800">
                <a:solidFill>
                  <a:schemeClr val="accent1"/>
                </a:solidFill>
              </a:rPr>
              <a:t>Arbejdskraftudfordringer i Det Blå Danmark</a:t>
            </a:r>
            <a:endParaRPr lang="da-DK"/>
          </a:p>
        </p:txBody>
      </p:sp>
      <p:sp>
        <p:nvSpPr>
          <p:cNvPr id="4" name="Content Placeholder 3">
            <a:extLst>
              <a:ext uri="{FF2B5EF4-FFF2-40B4-BE49-F238E27FC236}">
                <a16:creationId xmlns:a16="http://schemas.microsoft.com/office/drawing/2014/main" id="{F5731AF6-B13E-B20A-2769-F637BC7F9A85}"/>
              </a:ext>
            </a:extLst>
          </p:cNvPr>
          <p:cNvSpPr>
            <a:spLocks noGrp="1"/>
          </p:cNvSpPr>
          <p:nvPr>
            <p:ph sz="quarter" idx="15"/>
          </p:nvPr>
        </p:nvSpPr>
        <p:spPr>
          <a:xfrm>
            <a:off x="271147" y="1128711"/>
            <a:ext cx="4072253" cy="3455419"/>
          </a:xfrm>
        </p:spPr>
        <p:txBody>
          <a:bodyPr>
            <a:normAutofit fontScale="25000" lnSpcReduction="20000"/>
          </a:bodyPr>
          <a:lstStyle/>
          <a:p>
            <a:pPr>
              <a:lnSpc>
                <a:spcPct val="107000"/>
              </a:lnSpc>
              <a:spcAft>
                <a:spcPts val="800"/>
              </a:spcAft>
            </a:pPr>
            <a:r>
              <a:rPr lang="da-DK" sz="3200" b="1" dirty="0">
                <a:effectLst/>
                <a:latin typeface="+mn-lt"/>
                <a:ea typeface="Arial" panose="020B0604020202020204" pitchFamily="34" charset="0"/>
                <a:cs typeface="Times New Roman" panose="02020603050405020304" pitchFamily="18" charset="0"/>
              </a:rPr>
              <a:t>Støtte til grundforskning mv.</a:t>
            </a:r>
            <a:endParaRPr lang="da-DK" sz="3200" dirty="0">
              <a:effectLst/>
              <a:latin typeface="+mn-lt"/>
              <a:ea typeface="Calibri" panose="020F0502020204030204" pitchFamily="34" charset="0"/>
              <a:cs typeface="Times New Roman" panose="02020603050405020304" pitchFamily="18" charset="0"/>
            </a:endParaRPr>
          </a:p>
          <a:p>
            <a:r>
              <a:rPr lang="da-DK" sz="3200" dirty="0">
                <a:effectLst/>
                <a:latin typeface="+mn-lt"/>
                <a:ea typeface="Arial" panose="020B0604020202020204" pitchFamily="34" charset="0"/>
              </a:rPr>
              <a:t>Det finske forskningsråd støtter desuden grundforskning inden for forskningsområder af strategisk betydning, både til individuelle forskere, forskergrupper, organisationer og til særlige programmer.</a:t>
            </a:r>
          </a:p>
          <a:p>
            <a:pPr>
              <a:lnSpc>
                <a:spcPct val="107000"/>
              </a:lnSpc>
              <a:spcAft>
                <a:spcPts val="800"/>
              </a:spcAft>
            </a:pPr>
            <a:r>
              <a:rPr lang="da-DK" sz="4000" b="1" dirty="0">
                <a:effectLst/>
                <a:latin typeface="+mn-lt"/>
                <a:ea typeface="Arial" panose="020B0604020202020204" pitchFamily="34" charset="0"/>
                <a:cs typeface="Times New Roman" panose="02020603050405020304" pitchFamily="18" charset="0"/>
              </a:rPr>
              <a:t>Konklusion: </a:t>
            </a:r>
          </a:p>
          <a:p>
            <a:pPr>
              <a:lnSpc>
                <a:spcPct val="107000"/>
              </a:lnSpc>
              <a:spcAft>
                <a:spcPts val="800"/>
              </a:spcAft>
            </a:pPr>
            <a:r>
              <a:rPr lang="da-DK" sz="3200" b="1" dirty="0">
                <a:effectLst/>
                <a:latin typeface="+mn-lt"/>
                <a:ea typeface="Arial" panose="020B0604020202020204" pitchFamily="34" charset="0"/>
                <a:cs typeface="Times New Roman" panose="02020603050405020304" pitchFamily="18" charset="0"/>
              </a:rPr>
              <a:t>Forskning, udvikling og innovation er centralt for, at Det Blå Danmark kan bevare sin globale position og sikre danske arbejdspladser </a:t>
            </a:r>
            <a:endParaRPr lang="da-DK" sz="3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a-DK" sz="3200" dirty="0">
                <a:effectLst/>
                <a:latin typeface="+mn-lt"/>
                <a:ea typeface="Arial" panose="020B0604020202020204" pitchFamily="34" charset="0"/>
                <a:cs typeface="Times New Roman" panose="02020603050405020304" pitchFamily="18" charset="0"/>
              </a:rPr>
              <a:t>En fortsat stærk position som skibsfartsnation og hjemsted for en af verdens dygtigste maritime industrier, kræver vedligeholdelse af kompetencer og fortsat udvikling af viden og teknologi. Den teknologiske udvikling inden for Det Blå Danmark er i høj grad drevet af betydelige krav fra omverdenen, både i form af kunder, som stiller store krav til fremtidens bæredygtige skibsfart og maritime teknologier, og i form af den globale offentlighed, hvor den grønne omstilling af international transport har stor opmærksomhed. Både rederier og den maritime industri stilles over for store krav om at bidrage til målet om klimaneutral skibsfart på lang sigt. </a:t>
            </a:r>
            <a:endParaRPr lang="da-DK" sz="3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a-DK" sz="3200" dirty="0">
                <a:effectLst/>
                <a:latin typeface="+mn-lt"/>
                <a:ea typeface="Arial" panose="020B0604020202020204" pitchFamily="34" charset="0"/>
                <a:cs typeface="Times New Roman" panose="02020603050405020304" pitchFamily="18" charset="0"/>
              </a:rPr>
              <a:t>De tidligere nævnte analyser</a:t>
            </a:r>
            <a:r>
              <a:rPr lang="da-DK" sz="3200" baseline="30000" dirty="0">
                <a:effectLst/>
                <a:latin typeface="+mn-lt"/>
                <a:ea typeface="Arial" panose="020B0604020202020204" pitchFamily="34" charset="0"/>
                <a:cs typeface="Times New Roman" panose="02020603050405020304" pitchFamily="18" charset="0"/>
              </a:rPr>
              <a:t>2</a:t>
            </a:r>
            <a:r>
              <a:rPr lang="da-DK" sz="3200" dirty="0">
                <a:effectLst/>
                <a:latin typeface="+mn-lt"/>
                <a:ea typeface="Arial" panose="020B0604020202020204" pitchFamily="34" charset="0"/>
                <a:cs typeface="Times New Roman" panose="02020603050405020304" pitchFamily="18" charset="0"/>
              </a:rPr>
              <a:t> peger på, at der er behov for en samlet maritim forskningsstrategi, og at den maritimt orienterede forskning hidtil har været spredt og uden et tilstrækkeligt samlet fokus. </a:t>
            </a:r>
            <a:r>
              <a:rPr lang="da-DK" sz="3200" dirty="0">
                <a:latin typeface="+mn-lt"/>
                <a:ea typeface="Arial" panose="020B0604020202020204" pitchFamily="34" charset="0"/>
                <a:cs typeface="Times New Roman" panose="02020603050405020304" pitchFamily="18" charset="0"/>
              </a:rPr>
              <a:t>Det kan betyde risiko for, at </a:t>
            </a:r>
            <a:r>
              <a:rPr lang="da-DK" sz="3200" dirty="0">
                <a:effectLst/>
                <a:latin typeface="+mn-lt"/>
                <a:ea typeface="Arial" panose="020B0604020202020204" pitchFamily="34" charset="0"/>
              </a:rPr>
              <a:t>Danmarks position som en maritim stormagt påvirkes negativt, i lyset af at den støtte, som udenlandske konkurrenter opnår i hjemlandet.</a:t>
            </a:r>
            <a:endParaRPr lang="da-DK" sz="3200" dirty="0">
              <a:effectLst/>
              <a:latin typeface="+mn-lt"/>
              <a:ea typeface="Calibri" panose="020F0502020204030204" pitchFamily="34" charset="0"/>
              <a:cs typeface="Times New Roman" panose="02020603050405020304" pitchFamily="18" charset="0"/>
            </a:endParaRPr>
          </a:p>
          <a:p>
            <a:r>
              <a:rPr lang="da-DK" sz="3200" dirty="0">
                <a:effectLst/>
                <a:latin typeface="+mn-lt"/>
                <a:ea typeface="Arial" panose="020B0604020202020204" pitchFamily="34" charset="0"/>
              </a:rPr>
              <a:t>En mere samlet forskningsstrategi har potentiale til både at fremme den ønskede teknologiudvikling og til at styrke Det Blå Danmarks position i den internationale konkurrence. </a:t>
            </a:r>
          </a:p>
          <a:p>
            <a:endParaRPr lang="da-DK" sz="3200" baseline="30000" dirty="0">
              <a:latin typeface="+mn-lt"/>
              <a:ea typeface="Arial" panose="020B0604020202020204" pitchFamily="34" charset="0"/>
              <a:cs typeface="Times New Roman" panose="02020603050405020304" pitchFamily="18" charset="0"/>
            </a:endParaRPr>
          </a:p>
          <a:p>
            <a:r>
              <a:rPr lang="en-US" sz="2400" baseline="30000" dirty="0">
                <a:effectLst/>
                <a:latin typeface="+mn-lt"/>
                <a:ea typeface="Arial" panose="020B0604020202020204" pitchFamily="34" charset="0"/>
                <a:cs typeface="Times New Roman" panose="02020603050405020304" pitchFamily="18" charset="0"/>
              </a:rPr>
              <a:t>2</a:t>
            </a:r>
            <a:r>
              <a:rPr lang="en-US" sz="2400" dirty="0">
                <a:effectLst/>
                <a:latin typeface="+mn-lt"/>
                <a:ea typeface="Arial" panose="020B0604020202020204" pitchFamily="34" charset="0"/>
                <a:cs typeface="Times New Roman" panose="02020603050405020304" pitchFamily="18" charset="0"/>
              </a:rPr>
              <a:t> </a:t>
            </a:r>
            <a:r>
              <a:rPr lang="en-US" sz="2400" i="1" dirty="0" err="1">
                <a:effectLst/>
                <a:latin typeface="+mn-lt"/>
                <a:ea typeface="Arial" panose="020B0604020202020204" pitchFamily="34" charset="0"/>
                <a:cs typeface="Times New Roman" panose="02020603050405020304" pitchFamily="18" charset="0"/>
              </a:rPr>
              <a:t>Damvad</a:t>
            </a:r>
            <a:r>
              <a:rPr lang="en-US" sz="2400" i="1" dirty="0">
                <a:effectLst/>
                <a:latin typeface="+mn-lt"/>
                <a:ea typeface="Arial" panose="020B0604020202020204" pitchFamily="34" charset="0"/>
                <a:cs typeface="Times New Roman" panose="02020603050405020304" pitchFamily="18" charset="0"/>
              </a:rPr>
              <a:t> Analytics i 2020 og </a:t>
            </a:r>
            <a:r>
              <a:rPr lang="en-US" sz="2400" i="1" dirty="0" err="1">
                <a:effectLst/>
                <a:latin typeface="+mn-lt"/>
                <a:ea typeface="Arial" panose="020B0604020202020204" pitchFamily="34" charset="0"/>
                <a:cs typeface="Times New Roman" panose="02020603050405020304" pitchFamily="18" charset="0"/>
              </a:rPr>
              <a:t>Viktoriia</a:t>
            </a:r>
            <a:r>
              <a:rPr lang="en-US" sz="2400" i="1" dirty="0">
                <a:effectLst/>
                <a:latin typeface="+mn-lt"/>
                <a:ea typeface="Arial" panose="020B0604020202020204" pitchFamily="34" charset="0"/>
                <a:cs typeface="Times New Roman" panose="02020603050405020304" pitchFamily="18" charset="0"/>
              </a:rPr>
              <a:t> </a:t>
            </a:r>
            <a:r>
              <a:rPr lang="en-US" sz="2400" i="1" dirty="0" err="1">
                <a:effectLst/>
                <a:latin typeface="+mn-lt"/>
                <a:ea typeface="Arial" panose="020B0604020202020204" pitchFamily="34" charset="0"/>
                <a:cs typeface="Times New Roman" panose="02020603050405020304" pitchFamily="18" charset="0"/>
              </a:rPr>
              <a:t>Koilo</a:t>
            </a:r>
            <a:r>
              <a:rPr lang="en-US" sz="2400" i="1" dirty="0">
                <a:effectLst/>
                <a:latin typeface="+mn-lt"/>
                <a:ea typeface="Arial" panose="020B0604020202020204" pitchFamily="34" charset="0"/>
                <a:cs typeface="Times New Roman" panose="02020603050405020304" pitchFamily="18" charset="0"/>
              </a:rPr>
              <a:t>, University of Science and Technology, 2021</a:t>
            </a:r>
            <a:r>
              <a:rPr lang="en-US" sz="2400" dirty="0">
                <a:effectLst/>
                <a:latin typeface="+mn-lt"/>
                <a:ea typeface="Arial" panose="020B0604020202020204" pitchFamily="34" charset="0"/>
                <a:cs typeface="Times New Roman" panose="02020603050405020304" pitchFamily="18" charset="0"/>
              </a:rPr>
              <a:t>.</a:t>
            </a:r>
            <a:endParaRPr lang="da-DK" sz="2400" dirty="0">
              <a:latin typeface="+mn-lt"/>
            </a:endParaRPr>
          </a:p>
        </p:txBody>
      </p:sp>
      <p:sp>
        <p:nvSpPr>
          <p:cNvPr id="5" name="Content Placeholder 4">
            <a:extLst>
              <a:ext uri="{FF2B5EF4-FFF2-40B4-BE49-F238E27FC236}">
                <a16:creationId xmlns:a16="http://schemas.microsoft.com/office/drawing/2014/main" id="{25630632-7B2E-19B3-396B-63539CE74F36}"/>
              </a:ext>
            </a:extLst>
          </p:cNvPr>
          <p:cNvSpPr>
            <a:spLocks noGrp="1"/>
          </p:cNvSpPr>
          <p:nvPr>
            <p:ph sz="quarter" idx="16"/>
          </p:nvPr>
        </p:nvSpPr>
        <p:spPr>
          <a:xfrm>
            <a:off x="4800603" y="1128714"/>
            <a:ext cx="4071600" cy="3520556"/>
          </a:xfrm>
        </p:spPr>
        <p:txBody>
          <a:bodyPr>
            <a:normAutofit/>
          </a:bodyPr>
          <a:lstStyle/>
          <a:p>
            <a:pPr>
              <a:lnSpc>
                <a:spcPct val="100000"/>
              </a:lnSpc>
            </a:pPr>
            <a:endParaRPr lang="da-DK" b="1">
              <a:effectLst/>
              <a:latin typeface="+mj-lt"/>
              <a:ea typeface="Calibri" panose="020F0502020204030204" pitchFamily="34" charset="0"/>
              <a:cs typeface="Times New Roman" panose="02020603050405020304" pitchFamily="18" charset="0"/>
            </a:endParaRPr>
          </a:p>
          <a:p>
            <a:pPr>
              <a:lnSpc>
                <a:spcPct val="100000"/>
              </a:lnSpc>
            </a:pPr>
            <a:endParaRPr lang="da-DK" b="1">
              <a:latin typeface="+mj-lt"/>
              <a:ea typeface="Calibri" panose="020F0502020204030204" pitchFamily="34" charset="0"/>
              <a:cs typeface="Times New Roman" panose="02020603050405020304" pitchFamily="18" charset="0"/>
            </a:endParaRPr>
          </a:p>
          <a:p>
            <a:pPr>
              <a:lnSpc>
                <a:spcPct val="100000"/>
              </a:lnSpc>
            </a:pPr>
            <a:endParaRPr lang="da-DK">
              <a:effectLst/>
              <a:latin typeface="+mn-lt"/>
              <a:ea typeface="Calibri" panose="020F0502020204030204" pitchFamily="34" charset="0"/>
              <a:cs typeface="Times New Roman" panose="02020603050405020304" pitchFamily="18" charset="0"/>
            </a:endParaRPr>
          </a:p>
          <a:p>
            <a:pPr>
              <a:lnSpc>
                <a:spcPct val="100000"/>
              </a:lnSpc>
            </a:pPr>
            <a:endParaRPr lang="da-DK">
              <a:latin typeface="+mj-lt"/>
            </a:endParaRPr>
          </a:p>
        </p:txBody>
      </p:sp>
      <p:pic>
        <p:nvPicPr>
          <p:cNvPr id="8" name="Picture 7" descr="A boat on the water&#10;&#10;Description automatically generated">
            <a:extLst>
              <a:ext uri="{FF2B5EF4-FFF2-40B4-BE49-F238E27FC236}">
                <a16:creationId xmlns:a16="http://schemas.microsoft.com/office/drawing/2014/main" id="{A6796F9E-3B19-075E-F929-F939D21302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1" y="1128712"/>
            <a:ext cx="3959941" cy="2642830"/>
          </a:xfrm>
          <a:prstGeom prst="rect">
            <a:avLst/>
          </a:prstGeom>
        </p:spPr>
      </p:pic>
    </p:spTree>
    <p:extLst>
      <p:ext uri="{BB962C8B-B14F-4D97-AF65-F5344CB8AC3E}">
        <p14:creationId xmlns:p14="http://schemas.microsoft.com/office/powerpoint/2010/main" val="399270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D83A9DD-6415-4581-12D3-765F7ADC8970}"/>
              </a:ext>
            </a:extLst>
          </p:cNvPr>
          <p:cNvSpPr>
            <a:spLocks noGrp="1"/>
          </p:cNvSpPr>
          <p:nvPr>
            <p:ph type="dt" sz="half" idx="10"/>
          </p:nvPr>
        </p:nvSpPr>
        <p:spPr>
          <a:xfrm>
            <a:off x="609084" y="4722338"/>
            <a:ext cx="1958203" cy="66824"/>
          </a:xfrm>
        </p:spPr>
        <p:txBody>
          <a:bodyPr wrap="square" anchor="ctr">
            <a:noAutofit/>
          </a:bodyPr>
          <a:lstStyle/>
          <a:p>
            <a:pPr>
              <a:spcAft>
                <a:spcPts val="600"/>
              </a:spcAft>
            </a:pPr>
            <a:r>
              <a:rPr lang="da-DK" noProof="0"/>
              <a:t>Januar 2024</a:t>
            </a:r>
            <a:endParaRPr lang="en-GB" noProof="0"/>
          </a:p>
        </p:txBody>
      </p:sp>
      <p:sp>
        <p:nvSpPr>
          <p:cNvPr id="6" name="Title 5">
            <a:extLst>
              <a:ext uri="{FF2B5EF4-FFF2-40B4-BE49-F238E27FC236}">
                <a16:creationId xmlns:a16="http://schemas.microsoft.com/office/drawing/2014/main" id="{8F383538-13FA-0C8D-0249-30C9A58094DE}"/>
              </a:ext>
            </a:extLst>
          </p:cNvPr>
          <p:cNvSpPr>
            <a:spLocks noGrp="1"/>
          </p:cNvSpPr>
          <p:nvPr>
            <p:ph type="title"/>
          </p:nvPr>
        </p:nvSpPr>
        <p:spPr>
          <a:xfrm>
            <a:off x="431630" y="691567"/>
            <a:ext cx="3219043" cy="783939"/>
          </a:xfrm>
        </p:spPr>
        <p:txBody>
          <a:bodyPr wrap="square" anchor="t">
            <a:noAutofit/>
          </a:bodyPr>
          <a:lstStyle/>
          <a:p>
            <a:pPr>
              <a:lnSpc>
                <a:spcPct val="100000"/>
              </a:lnSpc>
            </a:pPr>
            <a:r>
              <a:rPr lang="da-DK" sz="2400">
                <a:effectLst/>
                <a:ea typeface="Times New Roman" panose="02020603050405020304" pitchFamily="18" charset="0"/>
              </a:rPr>
              <a:t>Metode og datagrundlag </a:t>
            </a:r>
            <a:endParaRPr lang="da-DK" sz="2400"/>
          </a:p>
        </p:txBody>
      </p:sp>
      <p:sp>
        <p:nvSpPr>
          <p:cNvPr id="2" name="Content Placeholder 1">
            <a:extLst>
              <a:ext uri="{FF2B5EF4-FFF2-40B4-BE49-F238E27FC236}">
                <a16:creationId xmlns:a16="http://schemas.microsoft.com/office/drawing/2014/main" id="{EE7895BF-204E-CC6D-CC81-C0C412DF5F56}"/>
              </a:ext>
            </a:extLst>
          </p:cNvPr>
          <p:cNvSpPr>
            <a:spLocks noGrp="1"/>
          </p:cNvSpPr>
          <p:nvPr>
            <p:ph type="body" sz="quarter" idx="29"/>
          </p:nvPr>
        </p:nvSpPr>
        <p:spPr>
          <a:xfrm>
            <a:off x="377654" y="2368550"/>
            <a:ext cx="3876846" cy="1854200"/>
          </a:xfrm>
        </p:spPr>
        <p:txBody>
          <a:bodyPr>
            <a:normAutofit/>
          </a:bodyPr>
          <a:lstStyle/>
          <a:p>
            <a:pPr>
              <a:lnSpc>
                <a:spcPct val="90000"/>
              </a:lnSpc>
            </a:pPr>
            <a:r>
              <a:rPr lang="da-DK" sz="1200" b="1"/>
              <a:t>Dette kapitel indeholder en beskrivelse af metoderne og datagrundlaget bag de resultater, der er præsenteret i de foregående kapitler. </a:t>
            </a:r>
            <a:endParaRPr lang="da-DK" sz="1200"/>
          </a:p>
          <a:p>
            <a:pPr>
              <a:lnSpc>
                <a:spcPct val="90000"/>
              </a:lnSpc>
            </a:pPr>
            <a:endParaRPr lang="da-DK" sz="1200"/>
          </a:p>
        </p:txBody>
      </p:sp>
      <p:sp>
        <p:nvSpPr>
          <p:cNvPr id="22" name="Text Placeholder 6">
            <a:extLst>
              <a:ext uri="{FF2B5EF4-FFF2-40B4-BE49-F238E27FC236}">
                <a16:creationId xmlns:a16="http://schemas.microsoft.com/office/drawing/2014/main" id="{DDF95762-7C16-766D-8CF7-145867817708}"/>
              </a:ext>
            </a:extLst>
          </p:cNvPr>
          <p:cNvSpPr>
            <a:spLocks noGrp="1"/>
          </p:cNvSpPr>
          <p:nvPr>
            <p:ph type="body" sz="quarter" idx="28"/>
          </p:nvPr>
        </p:nvSpPr>
        <p:spPr>
          <a:xfrm>
            <a:off x="4835525" y="473075"/>
            <a:ext cx="3876675" cy="276999"/>
          </a:xfrm>
        </p:spPr>
        <p:txBody>
          <a:bodyPr/>
          <a:lstStyle/>
          <a:p>
            <a:endParaRPr lang="en-US">
              <a:solidFill>
                <a:schemeClr val="tx1"/>
              </a:solidFill>
            </a:endParaRPr>
          </a:p>
        </p:txBody>
      </p:sp>
      <p:sp>
        <p:nvSpPr>
          <p:cNvPr id="8" name="Content Placeholder 7">
            <a:extLst>
              <a:ext uri="{FF2B5EF4-FFF2-40B4-BE49-F238E27FC236}">
                <a16:creationId xmlns:a16="http://schemas.microsoft.com/office/drawing/2014/main" id="{A0A8E8F2-DAC2-1185-6718-183CBE41A3A6}"/>
              </a:ext>
            </a:extLst>
          </p:cNvPr>
          <p:cNvSpPr>
            <a:spLocks noGrp="1"/>
          </p:cNvSpPr>
          <p:nvPr>
            <p:ph sz="quarter" idx="27"/>
          </p:nvPr>
        </p:nvSpPr>
        <p:spPr/>
        <p:txBody>
          <a:bodyPr/>
          <a:lstStyle/>
          <a:p>
            <a:endParaRPr lang="da-DK"/>
          </a:p>
        </p:txBody>
      </p:sp>
      <p:pic>
        <p:nvPicPr>
          <p:cNvPr id="10" name="Picture 9">
            <a:extLst>
              <a:ext uri="{FF2B5EF4-FFF2-40B4-BE49-F238E27FC236}">
                <a16:creationId xmlns:a16="http://schemas.microsoft.com/office/drawing/2014/main" id="{33611FD6-C4B3-1F93-10D2-F67C8D54AEF4}"/>
              </a:ext>
            </a:extLst>
          </p:cNvPr>
          <p:cNvPicPr>
            <a:picLocks noChangeAspect="1"/>
          </p:cNvPicPr>
          <p:nvPr/>
        </p:nvPicPr>
        <p:blipFill>
          <a:blip r:embed="rId2"/>
          <a:stretch>
            <a:fillRect/>
          </a:stretch>
        </p:blipFill>
        <p:spPr>
          <a:xfrm>
            <a:off x="4486941" y="0"/>
            <a:ext cx="4657060" cy="4471332"/>
          </a:xfrm>
          <a:prstGeom prst="rect">
            <a:avLst/>
          </a:prstGeom>
        </p:spPr>
      </p:pic>
    </p:spTree>
    <p:extLst>
      <p:ext uri="{BB962C8B-B14F-4D97-AF65-F5344CB8AC3E}">
        <p14:creationId xmlns:p14="http://schemas.microsoft.com/office/powerpoint/2010/main" val="4784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F34D9BD-7382-38DA-D81A-BA0BFCBEC65C}"/>
              </a:ext>
            </a:extLst>
          </p:cNvPr>
          <p:cNvSpPr>
            <a:spLocks noGrp="1"/>
          </p:cNvSpPr>
          <p:nvPr>
            <p:ph type="title"/>
          </p:nvPr>
        </p:nvSpPr>
        <p:spPr>
          <a:xfrm>
            <a:off x="271147" y="559369"/>
            <a:ext cx="8601056" cy="410044"/>
          </a:xfrm>
        </p:spPr>
        <p:txBody>
          <a:bodyPr/>
          <a:lstStyle/>
          <a:p>
            <a:r>
              <a:rPr lang="da-DK"/>
              <a:t>Afgrænsning af den maritime sektor</a:t>
            </a:r>
          </a:p>
        </p:txBody>
      </p:sp>
      <p:sp>
        <p:nvSpPr>
          <p:cNvPr id="10" name="Text Placeholder 9">
            <a:extLst>
              <a:ext uri="{FF2B5EF4-FFF2-40B4-BE49-F238E27FC236}">
                <a16:creationId xmlns:a16="http://schemas.microsoft.com/office/drawing/2014/main" id="{CEE5FB49-56DC-F26A-1629-066DE9098931}"/>
              </a:ext>
            </a:extLst>
          </p:cNvPr>
          <p:cNvSpPr>
            <a:spLocks noGrp="1"/>
          </p:cNvSpPr>
          <p:nvPr>
            <p:ph type="body" sz="quarter" idx="13"/>
          </p:nvPr>
        </p:nvSpPr>
        <p:spPr/>
        <p:txBody>
          <a:bodyPr>
            <a:normAutofit fontScale="25000" lnSpcReduction="20000"/>
          </a:bodyPr>
          <a:lstStyle/>
          <a:p>
            <a:r>
              <a:rPr lang="da-DK" sz="3200">
                <a:solidFill>
                  <a:schemeClr val="accent1"/>
                </a:solidFill>
              </a:rPr>
              <a:t>Arbejdskraftudfordringer</a:t>
            </a:r>
            <a:r>
              <a:rPr lang="da-DK" sz="2000">
                <a:solidFill>
                  <a:schemeClr val="accent1"/>
                </a:solidFill>
              </a:rPr>
              <a:t> </a:t>
            </a:r>
            <a:r>
              <a:rPr lang="da-DK" sz="3200">
                <a:solidFill>
                  <a:schemeClr val="accent1"/>
                </a:solidFill>
              </a:rPr>
              <a:t>i Det Blå Danmark</a:t>
            </a:r>
            <a:endParaRPr lang="da-DK" sz="3200"/>
          </a:p>
          <a:p>
            <a:endParaRPr lang="da-DK"/>
          </a:p>
        </p:txBody>
      </p:sp>
      <p:sp>
        <p:nvSpPr>
          <p:cNvPr id="11" name="Content Placeholder 10">
            <a:extLst>
              <a:ext uri="{FF2B5EF4-FFF2-40B4-BE49-F238E27FC236}">
                <a16:creationId xmlns:a16="http://schemas.microsoft.com/office/drawing/2014/main" id="{E06FDFBB-0E0A-95D7-D5DB-1BCFF1626D56}"/>
              </a:ext>
            </a:extLst>
          </p:cNvPr>
          <p:cNvSpPr>
            <a:spLocks noGrp="1"/>
          </p:cNvSpPr>
          <p:nvPr>
            <p:ph sz="quarter" idx="15"/>
          </p:nvPr>
        </p:nvSpPr>
        <p:spPr/>
        <p:txBody>
          <a:bodyPr/>
          <a:lstStyle/>
          <a:p>
            <a:r>
              <a:rPr lang="da-DK"/>
              <a:t>Afgrænsningen af den Det Blå Danmark er den samme, som anvendes i Søfartsstyrelsens publikation ”Beskæftigelses og produktion i Det Blå Danmark”.</a:t>
            </a:r>
          </a:p>
          <a:p>
            <a:r>
              <a:rPr lang="da-DK"/>
              <a:t>Det Blå Danmark omfatter ifølge denne publikation følgende fem delsektorer:</a:t>
            </a:r>
          </a:p>
          <a:p>
            <a:pPr marL="228600" indent="-228600">
              <a:buFont typeface="+mj-lt"/>
              <a:buAutoNum type="arabicPeriod"/>
            </a:pPr>
            <a:r>
              <a:rPr lang="da-DK">
                <a:solidFill>
                  <a:schemeClr val="accent1"/>
                </a:solidFill>
              </a:rPr>
              <a:t>Olie og gas</a:t>
            </a:r>
            <a:r>
              <a:rPr lang="da-DK"/>
              <a:t>. Virksomhederne, der er beskæftiget med udvinding af olie og naturgas i Nordsøen eller globalt, f.eks. virksomheder som Mærsk </a:t>
            </a:r>
            <a:r>
              <a:rPr lang="da-DK" err="1"/>
              <a:t>Drilling</a:t>
            </a:r>
            <a:r>
              <a:rPr lang="da-DK"/>
              <a:t>. </a:t>
            </a:r>
          </a:p>
          <a:p>
            <a:pPr marL="228600" indent="-228600">
              <a:buFont typeface="+mj-lt"/>
              <a:buAutoNum type="arabicPeriod"/>
            </a:pPr>
            <a:r>
              <a:rPr lang="da-DK">
                <a:solidFill>
                  <a:schemeClr val="accent1"/>
                </a:solidFill>
              </a:rPr>
              <a:t>Udstyr</a:t>
            </a:r>
            <a:r>
              <a:rPr lang="da-DK"/>
              <a:t>. Underleverandører til bygning og udrustning af skibe, f.eks. DESMI A/S</a:t>
            </a:r>
          </a:p>
          <a:p>
            <a:pPr marL="228600" indent="-228600">
              <a:buFont typeface="+mj-lt"/>
              <a:buAutoNum type="arabicPeriod"/>
            </a:pPr>
            <a:r>
              <a:rPr lang="da-DK">
                <a:solidFill>
                  <a:schemeClr val="accent1"/>
                </a:solidFill>
              </a:rPr>
              <a:t>Skibsbygning</a:t>
            </a:r>
            <a:r>
              <a:rPr lang="da-DK"/>
              <a:t>. Nybygnings- og reparationsværfter, f.eks. </a:t>
            </a:r>
            <a:r>
              <a:rPr lang="da-DK" err="1"/>
              <a:t>Fayard</a:t>
            </a:r>
            <a:r>
              <a:rPr lang="da-DK"/>
              <a:t> A/S. </a:t>
            </a:r>
          </a:p>
          <a:p>
            <a:pPr marL="228600" indent="-228600">
              <a:buFont typeface="+mj-lt"/>
              <a:buAutoNum type="arabicPeriod"/>
            </a:pPr>
            <a:r>
              <a:rPr lang="da-DK">
                <a:solidFill>
                  <a:schemeClr val="accent1"/>
                </a:solidFill>
              </a:rPr>
              <a:t>Skibsfart</a:t>
            </a:r>
            <a:r>
              <a:rPr lang="da-DK"/>
              <a:t>. Rederier, som er baseret i Danmark, og som udfører transport af varer eller passagerer til søs. Det kan være til og fra Danmark eller typisk mellem kontinenterne, f.eks. Norden A/S, Torm Plc, DFDS A/S.</a:t>
            </a:r>
          </a:p>
          <a:p>
            <a:pPr marL="228600" indent="-228600">
              <a:buFont typeface="+mj-lt"/>
              <a:buAutoNum type="arabicPeriod"/>
            </a:pPr>
            <a:r>
              <a:rPr lang="da-DK">
                <a:solidFill>
                  <a:schemeClr val="accent1"/>
                </a:solidFill>
              </a:rPr>
              <a:t>Hjælpevirksomhed</a:t>
            </a:r>
            <a:r>
              <a:rPr lang="da-DK"/>
              <a:t>. Hjælpevirksomhed i forbindelse med transport, der omfatter havne, stevedorer, f.eks. Aarhus Havn samt Anden transportformidling, der omfatter skibsmæglere og speditører, som f.eks. SDK Shipping A/S.</a:t>
            </a:r>
          </a:p>
          <a:p>
            <a:pPr marL="228600" indent="-228600">
              <a:buFont typeface="+mj-lt"/>
              <a:buAutoNum type="arabicPeriod"/>
            </a:pPr>
            <a:endParaRPr lang="da-DK"/>
          </a:p>
          <a:p>
            <a:endParaRPr lang="da-DK"/>
          </a:p>
        </p:txBody>
      </p:sp>
      <p:pic>
        <p:nvPicPr>
          <p:cNvPr id="14" name="Content Placeholder 13">
            <a:extLst>
              <a:ext uri="{FF2B5EF4-FFF2-40B4-BE49-F238E27FC236}">
                <a16:creationId xmlns:a16="http://schemas.microsoft.com/office/drawing/2014/main" id="{9F92FB80-5F37-124D-C317-5F38B31D31FE}"/>
              </a:ext>
            </a:extLst>
          </p:cNvPr>
          <p:cNvPicPr>
            <a:picLocks noGrp="1" noChangeAspect="1"/>
          </p:cNvPicPr>
          <p:nvPr>
            <p:ph sz="quarter" idx="16"/>
          </p:nvPr>
        </p:nvPicPr>
        <p:blipFill>
          <a:blip r:embed="rId2"/>
          <a:stretch>
            <a:fillRect/>
          </a:stretch>
        </p:blipFill>
        <p:spPr>
          <a:xfrm>
            <a:off x="4870691" y="1317142"/>
            <a:ext cx="4001512" cy="1148905"/>
          </a:xfrm>
        </p:spPr>
      </p:pic>
      <p:sp>
        <p:nvSpPr>
          <p:cNvPr id="2" name="Date Placeholder 1">
            <a:extLst>
              <a:ext uri="{FF2B5EF4-FFF2-40B4-BE49-F238E27FC236}">
                <a16:creationId xmlns:a16="http://schemas.microsoft.com/office/drawing/2014/main" id="{38BDD1A8-6C4C-44D6-690C-2DCD11B1FBCB}"/>
              </a:ext>
            </a:extLst>
          </p:cNvPr>
          <p:cNvSpPr>
            <a:spLocks noGrp="1"/>
          </p:cNvSpPr>
          <p:nvPr>
            <p:ph type="dt" sz="half" idx="4294967295"/>
          </p:nvPr>
        </p:nvSpPr>
        <p:spPr>
          <a:xfrm>
            <a:off x="944499" y="4710997"/>
            <a:ext cx="1957388" cy="66675"/>
          </a:xfrm>
        </p:spPr>
        <p:txBody>
          <a:bodyPr/>
          <a:lstStyle/>
          <a:p>
            <a:r>
              <a:rPr lang="da-DK" noProof="0"/>
              <a:t>Januar 2024</a:t>
            </a:r>
            <a:endParaRPr lang="en-GB" noProof="0"/>
          </a:p>
        </p:txBody>
      </p:sp>
      <p:sp>
        <p:nvSpPr>
          <p:cNvPr id="15" name="TextBox 14">
            <a:extLst>
              <a:ext uri="{FF2B5EF4-FFF2-40B4-BE49-F238E27FC236}">
                <a16:creationId xmlns:a16="http://schemas.microsoft.com/office/drawing/2014/main" id="{3A74B6BD-0196-D3A5-2F23-38C4BBF9C1A0}"/>
              </a:ext>
            </a:extLst>
          </p:cNvPr>
          <p:cNvSpPr txBox="1"/>
          <p:nvPr/>
        </p:nvSpPr>
        <p:spPr>
          <a:xfrm>
            <a:off x="4870691" y="2462010"/>
            <a:ext cx="4071938" cy="215444"/>
          </a:xfrm>
          <a:prstGeom prst="rect">
            <a:avLst/>
          </a:prstGeom>
          <a:noFill/>
        </p:spPr>
        <p:txBody>
          <a:bodyPr wrap="square" rtlCol="0">
            <a:spAutoFit/>
          </a:bodyPr>
          <a:lstStyle/>
          <a:p>
            <a:r>
              <a:rPr lang="da-DK" sz="800">
                <a:latin typeface="+mj-lt"/>
                <a:cs typeface="Arial" pitchFamily="34" charset="0"/>
              </a:rPr>
              <a:t>Kilde: Søfartsstyrelsen (2023): Beskæftigelse og produktion i Det Blå Danmark 2022</a:t>
            </a:r>
          </a:p>
        </p:txBody>
      </p:sp>
      <p:sp>
        <p:nvSpPr>
          <p:cNvPr id="16" name="TextBox 15">
            <a:extLst>
              <a:ext uri="{FF2B5EF4-FFF2-40B4-BE49-F238E27FC236}">
                <a16:creationId xmlns:a16="http://schemas.microsoft.com/office/drawing/2014/main" id="{EC22C776-EBFB-3CEE-C46B-3254B5BC8BCA}"/>
              </a:ext>
            </a:extLst>
          </p:cNvPr>
          <p:cNvSpPr txBox="1"/>
          <p:nvPr/>
        </p:nvSpPr>
        <p:spPr>
          <a:xfrm>
            <a:off x="4870691" y="1105735"/>
            <a:ext cx="4001512" cy="215444"/>
          </a:xfrm>
          <a:prstGeom prst="rect">
            <a:avLst/>
          </a:prstGeom>
          <a:noFill/>
        </p:spPr>
        <p:txBody>
          <a:bodyPr wrap="square" rtlCol="0">
            <a:spAutoFit/>
          </a:bodyPr>
          <a:lstStyle/>
          <a:p>
            <a:r>
              <a:rPr lang="da-DK" sz="800">
                <a:latin typeface="+mj-lt"/>
                <a:cs typeface="Arial" pitchFamily="34" charset="0"/>
              </a:rPr>
              <a:t>Tabel 2: Antal beskæftigede i Det Blå Danmark fordelt på delsektorer. 2021 </a:t>
            </a:r>
          </a:p>
        </p:txBody>
      </p:sp>
    </p:spTree>
    <p:extLst>
      <p:ext uri="{BB962C8B-B14F-4D97-AF65-F5344CB8AC3E}">
        <p14:creationId xmlns:p14="http://schemas.microsoft.com/office/powerpoint/2010/main" val="113232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383538-13FA-0C8D-0249-30C9A58094DE}"/>
              </a:ext>
            </a:extLst>
          </p:cNvPr>
          <p:cNvSpPr>
            <a:spLocks noGrp="1"/>
          </p:cNvSpPr>
          <p:nvPr>
            <p:ph type="title"/>
          </p:nvPr>
        </p:nvSpPr>
        <p:spPr>
          <a:xfrm>
            <a:off x="271147" y="559369"/>
            <a:ext cx="8601056" cy="410044"/>
          </a:xfrm>
        </p:spPr>
        <p:txBody>
          <a:bodyPr/>
          <a:lstStyle/>
          <a:p>
            <a:r>
              <a:rPr lang="da-DK"/>
              <a:t>Metode og datagrundlag - havvind</a:t>
            </a:r>
          </a:p>
        </p:txBody>
      </p:sp>
      <p:sp>
        <p:nvSpPr>
          <p:cNvPr id="12" name="Text Placeholder 11">
            <a:extLst>
              <a:ext uri="{FF2B5EF4-FFF2-40B4-BE49-F238E27FC236}">
                <a16:creationId xmlns:a16="http://schemas.microsoft.com/office/drawing/2014/main" id="{CA90E734-37C9-40C1-6C44-011A9CC82714}"/>
              </a:ext>
            </a:extLst>
          </p:cNvPr>
          <p:cNvSpPr>
            <a:spLocks noGrp="1"/>
          </p:cNvSpPr>
          <p:nvPr>
            <p:ph type="body" sz="quarter" idx="13"/>
          </p:nvPr>
        </p:nvSpPr>
        <p:spPr/>
        <p:txBody>
          <a:bodyPr/>
          <a:lstStyle/>
          <a:p>
            <a:endParaRPr lang="da-DK"/>
          </a:p>
        </p:txBody>
      </p:sp>
      <p:sp>
        <p:nvSpPr>
          <p:cNvPr id="2" name="Content Placeholder 1">
            <a:extLst>
              <a:ext uri="{FF2B5EF4-FFF2-40B4-BE49-F238E27FC236}">
                <a16:creationId xmlns:a16="http://schemas.microsoft.com/office/drawing/2014/main" id="{EE7895BF-204E-CC6D-CC81-C0C412DF5F56}"/>
              </a:ext>
            </a:extLst>
          </p:cNvPr>
          <p:cNvSpPr>
            <a:spLocks noGrp="1"/>
          </p:cNvSpPr>
          <p:nvPr>
            <p:ph sz="quarter" idx="15"/>
          </p:nvPr>
        </p:nvSpPr>
        <p:spPr/>
        <p:txBody>
          <a:bodyPr>
            <a:noAutofit/>
          </a:bodyPr>
          <a:lstStyle/>
          <a:p>
            <a:pPr marL="0" indent="0">
              <a:buNone/>
            </a:pPr>
            <a:r>
              <a:rPr lang="da-DK" b="1"/>
              <a:t>Beregningerne af </a:t>
            </a:r>
            <a:r>
              <a:rPr lang="da-DK" b="1" u="sng">
                <a:solidFill>
                  <a:schemeClr val="accent1"/>
                </a:solidFill>
              </a:rPr>
              <a:t>investeringsomfanget</a:t>
            </a:r>
            <a:r>
              <a:rPr lang="da-DK" b="1">
                <a:solidFill>
                  <a:schemeClr val="accent1"/>
                </a:solidFill>
              </a:rPr>
              <a:t> </a:t>
            </a:r>
            <a:r>
              <a:rPr lang="da-DK" b="1"/>
              <a:t>i </a:t>
            </a:r>
            <a:r>
              <a:rPr lang="da-DK" b="1" err="1"/>
              <a:t>havvind</a:t>
            </a:r>
            <a:r>
              <a:rPr lang="da-DK" b="1"/>
              <a:t> </a:t>
            </a:r>
            <a:r>
              <a:rPr lang="da-DK"/>
              <a:t>er baseret  på følgende kilder:</a:t>
            </a:r>
          </a:p>
          <a:p>
            <a:pPr marL="228600" indent="-228600">
              <a:buFont typeface="+mj-lt"/>
              <a:buAutoNum type="arabicPeriod"/>
            </a:pPr>
            <a:r>
              <a:rPr lang="da-DK"/>
              <a:t>E</a:t>
            </a:r>
            <a:r>
              <a:rPr lang="da-DK">
                <a:solidFill>
                  <a:schemeClr val="tx1"/>
                </a:solidFill>
                <a:latin typeface="+mn-lt"/>
              </a:rPr>
              <a:t>nergistyrelsens Analyseforudsætninger til Energinet (2023), </a:t>
            </a:r>
            <a:r>
              <a:rPr lang="da-DK">
                <a:solidFill>
                  <a:schemeClr val="accent1"/>
                </a:solidFill>
                <a:latin typeface="+mn-lt"/>
              </a:rPr>
              <a:t>AF23 </a:t>
            </a:r>
          </a:p>
          <a:p>
            <a:pPr marL="228600" indent="-228600">
              <a:buFont typeface="+mj-lt"/>
              <a:buAutoNum type="arabicPeriod"/>
            </a:pPr>
            <a:r>
              <a:rPr lang="da-DK">
                <a:solidFill>
                  <a:schemeClr val="tx1"/>
                </a:solidFill>
                <a:latin typeface="+mn-lt"/>
              </a:rPr>
              <a:t>Energistyrelsens </a:t>
            </a:r>
            <a:r>
              <a:rPr lang="da-DK">
                <a:solidFill>
                  <a:schemeClr val="accent1"/>
                </a:solidFill>
                <a:latin typeface="+mn-lt"/>
              </a:rPr>
              <a:t>Teknologikatalog for produktion af el og fjernvarme</a:t>
            </a:r>
            <a:r>
              <a:rPr lang="da-DK">
                <a:solidFill>
                  <a:schemeClr val="tx1"/>
                </a:solidFill>
                <a:latin typeface="+mn-lt"/>
              </a:rPr>
              <a:t>, som senest er opdateret i september 2023. </a:t>
            </a:r>
          </a:p>
          <a:p>
            <a:pPr marL="0" indent="0">
              <a:buNone/>
            </a:pPr>
            <a:r>
              <a:rPr lang="da-DK">
                <a:solidFill>
                  <a:schemeClr val="accent1"/>
                </a:solidFill>
                <a:latin typeface="+mn-lt"/>
              </a:rPr>
              <a:t>AF23</a:t>
            </a:r>
            <a:r>
              <a:rPr lang="da-DK">
                <a:solidFill>
                  <a:schemeClr val="tx1"/>
                </a:solidFill>
                <a:latin typeface="+mn-lt"/>
              </a:rPr>
              <a:t> indeholder oplysninger om den forventede udvikling i </a:t>
            </a:r>
            <a:r>
              <a:rPr lang="da-DK" err="1">
                <a:solidFill>
                  <a:schemeClr val="accent1"/>
                </a:solidFill>
                <a:latin typeface="+mn-lt"/>
              </a:rPr>
              <a:t>havindkapaciteten</a:t>
            </a:r>
            <a:r>
              <a:rPr lang="da-DK">
                <a:solidFill>
                  <a:schemeClr val="tx1"/>
                </a:solidFill>
                <a:latin typeface="+mn-lt"/>
              </a:rPr>
              <a:t> (MW) fordelt på år og givet de politiske aftaler og mål. </a:t>
            </a:r>
          </a:p>
          <a:p>
            <a:pPr marL="0" indent="0">
              <a:buNone/>
            </a:pPr>
            <a:r>
              <a:rPr lang="da-DK">
                <a:solidFill>
                  <a:schemeClr val="tx1"/>
                </a:solidFill>
                <a:latin typeface="+mn-lt"/>
              </a:rPr>
              <a:t>Teknologikataloget indeholder oplysninger om </a:t>
            </a:r>
            <a:r>
              <a:rPr lang="da-DK">
                <a:solidFill>
                  <a:schemeClr val="accent1"/>
                </a:solidFill>
                <a:latin typeface="+mn-lt"/>
              </a:rPr>
              <a:t>enhedsomkostningerne pr. produceret MW </a:t>
            </a:r>
            <a:r>
              <a:rPr lang="da-DK">
                <a:solidFill>
                  <a:schemeClr val="tx1"/>
                </a:solidFill>
                <a:latin typeface="+mn-lt"/>
              </a:rPr>
              <a:t>(Mio. Kr./MW). Herudover indeholder Teknologikataloget oplysninger om omfanget af konstruktionsperioden, der i tilfældet af </a:t>
            </a:r>
            <a:r>
              <a:rPr lang="da-DK" err="1">
                <a:solidFill>
                  <a:schemeClr val="tx1"/>
                </a:solidFill>
                <a:latin typeface="+mn-lt"/>
              </a:rPr>
              <a:t>havvind</a:t>
            </a:r>
            <a:r>
              <a:rPr lang="da-DK">
                <a:solidFill>
                  <a:schemeClr val="tx1"/>
                </a:solidFill>
                <a:latin typeface="+mn-lt"/>
              </a:rPr>
              <a:t> er ca. tre år. </a:t>
            </a:r>
          </a:p>
          <a:p>
            <a:pPr marL="0" indent="0">
              <a:buNone/>
            </a:pPr>
            <a:r>
              <a:rPr lang="da-DK">
                <a:solidFill>
                  <a:schemeClr val="tx1"/>
                </a:solidFill>
                <a:latin typeface="+mn-lt"/>
              </a:rPr>
              <a:t>Investeringsomfanget er beregnet ved at gange kapaciteten i de enkelte år med enhedsprisen, idet vi har samtidigt har taget højde for konstruktionsperioden, og dermed det forhold, at investeringen skal realiseres tre år før kapaciteten skal være klar til brug. Vi har antaget, at investeringen er fordelt lige mellem de tre år. </a:t>
            </a:r>
          </a:p>
          <a:p>
            <a:r>
              <a:rPr lang="da-DK" sz="800">
                <a:solidFill>
                  <a:schemeClr val="tx1"/>
                </a:solidFill>
                <a:latin typeface="+mn-lt"/>
              </a:rPr>
              <a:t>Beregningerne af </a:t>
            </a:r>
            <a:r>
              <a:rPr lang="da-DK" sz="800">
                <a:solidFill>
                  <a:schemeClr val="accent1"/>
                </a:solidFill>
                <a:latin typeface="+mn-lt"/>
              </a:rPr>
              <a:t>arbejdskraftbehovet</a:t>
            </a:r>
            <a:r>
              <a:rPr lang="da-DK" sz="800">
                <a:solidFill>
                  <a:schemeClr val="tx1"/>
                </a:solidFill>
                <a:latin typeface="+mn-lt"/>
              </a:rPr>
              <a:t>, og dermed hvor mange årsværk, der er behov for, for at kunne realisere investeringerne, er baseret  på COWIs GREDA-model (GREDA – Green </a:t>
            </a:r>
            <a:r>
              <a:rPr lang="da-DK" sz="800" err="1">
                <a:solidFill>
                  <a:schemeClr val="tx1"/>
                </a:solidFill>
                <a:latin typeface="+mn-lt"/>
              </a:rPr>
              <a:t>Employment</a:t>
            </a:r>
            <a:r>
              <a:rPr lang="da-DK" sz="800">
                <a:solidFill>
                  <a:schemeClr val="tx1"/>
                </a:solidFill>
                <a:latin typeface="+mn-lt"/>
              </a:rPr>
              <a:t> Demand </a:t>
            </a:r>
            <a:r>
              <a:rPr lang="da-DK" sz="800" err="1">
                <a:solidFill>
                  <a:schemeClr val="tx1"/>
                </a:solidFill>
                <a:latin typeface="+mn-lt"/>
              </a:rPr>
              <a:t>Assessment</a:t>
            </a:r>
            <a:r>
              <a:rPr lang="da-DK" sz="800">
                <a:solidFill>
                  <a:schemeClr val="tx1"/>
                </a:solidFill>
                <a:latin typeface="+mn-lt"/>
              </a:rPr>
              <a:t>). Modellen kan beregne, hvor mange ekstra årsværk investeringerne i den grønne omstilling vil skabe i investeringsperioden fordelt på investeringstyper, faggrupper (uddannelser) og år.</a:t>
            </a:r>
          </a:p>
          <a:p>
            <a:pPr marL="0" indent="0">
              <a:buNone/>
            </a:pPr>
            <a:endParaRPr lang="da-DK">
              <a:solidFill>
                <a:schemeClr val="tx1"/>
              </a:solidFill>
              <a:latin typeface="+mn-lt"/>
            </a:endParaRPr>
          </a:p>
          <a:p>
            <a:pPr marL="0" indent="0">
              <a:buNone/>
            </a:pPr>
            <a:endParaRPr lang="da-DK">
              <a:solidFill>
                <a:schemeClr val="tx1"/>
              </a:solidFill>
              <a:latin typeface="+mn-lt"/>
            </a:endParaRPr>
          </a:p>
          <a:p>
            <a:pPr marL="0" indent="0">
              <a:buNone/>
            </a:pPr>
            <a:endParaRPr lang="da-DK" sz="1200">
              <a:latin typeface="+mn-lt"/>
            </a:endParaRPr>
          </a:p>
        </p:txBody>
      </p:sp>
      <p:sp>
        <p:nvSpPr>
          <p:cNvPr id="11" name="Content Placeholder 10">
            <a:extLst>
              <a:ext uri="{FF2B5EF4-FFF2-40B4-BE49-F238E27FC236}">
                <a16:creationId xmlns:a16="http://schemas.microsoft.com/office/drawing/2014/main" id="{43A4DEB2-8E40-A5B4-853F-B3222873C7BF}"/>
              </a:ext>
            </a:extLst>
          </p:cNvPr>
          <p:cNvSpPr>
            <a:spLocks noGrp="1"/>
          </p:cNvSpPr>
          <p:nvPr>
            <p:ph sz="quarter" idx="16"/>
          </p:nvPr>
        </p:nvSpPr>
        <p:spPr>
          <a:xfrm>
            <a:off x="4703498" y="1042070"/>
            <a:ext cx="4071600" cy="3607200"/>
          </a:xfrm>
        </p:spPr>
        <p:txBody>
          <a:bodyPr vert="horz" lIns="0" tIns="0" rIns="0" bIns="0" rtlCol="0">
            <a:normAutofit/>
          </a:bodyPr>
          <a:lstStyle/>
          <a:p>
            <a:r>
              <a:rPr lang="da-DK">
                <a:solidFill>
                  <a:schemeClr val="tx1"/>
                </a:solidFill>
                <a:latin typeface="+mn-lt"/>
              </a:rPr>
              <a:t>Konkret kan modellen beregne følgende to typer af beskæftigelseseffekter:</a:t>
            </a:r>
          </a:p>
          <a:p>
            <a:pPr marL="171450" indent="-171450">
              <a:buFont typeface="Arial" panose="020B0604020202020204" pitchFamily="34" charset="0"/>
              <a:buChar char="•"/>
            </a:pPr>
            <a:r>
              <a:rPr lang="da-DK">
                <a:solidFill>
                  <a:schemeClr val="tx1"/>
                </a:solidFill>
                <a:latin typeface="+mn-lt"/>
              </a:rPr>
              <a:t>De </a:t>
            </a:r>
            <a:r>
              <a:rPr lang="da-DK">
                <a:solidFill>
                  <a:schemeClr val="accent1"/>
                </a:solidFill>
                <a:latin typeface="+mn-lt"/>
              </a:rPr>
              <a:t>direkte beskæftigelseseffekter</a:t>
            </a:r>
            <a:r>
              <a:rPr lang="da-DK">
                <a:solidFill>
                  <a:schemeClr val="tx1"/>
                </a:solidFill>
                <a:latin typeface="+mn-lt"/>
              </a:rPr>
              <a:t>, dvs. den arbejdskraftefterspørgsel, som investeringerne skaber i forbindelse med gennemførelsen af selve investeringen. Det omfatter produktion af større komponenter/anlæg, som ikke er standardløsninger, transport, installation/montage samt anlægsarbejde.</a:t>
            </a:r>
          </a:p>
          <a:p>
            <a:pPr marL="171450" indent="-171450">
              <a:buFont typeface="Arial" panose="020B0604020202020204" pitchFamily="34" charset="0"/>
              <a:buChar char="•"/>
            </a:pPr>
            <a:r>
              <a:rPr lang="da-DK">
                <a:solidFill>
                  <a:schemeClr val="tx1"/>
                </a:solidFill>
                <a:latin typeface="+mn-lt"/>
              </a:rPr>
              <a:t>De </a:t>
            </a:r>
            <a:r>
              <a:rPr lang="da-DK">
                <a:solidFill>
                  <a:schemeClr val="accent1"/>
                </a:solidFill>
                <a:latin typeface="+mn-lt"/>
              </a:rPr>
              <a:t>indirekte beskæftigelseseffekter</a:t>
            </a:r>
            <a:r>
              <a:rPr lang="da-DK">
                <a:solidFill>
                  <a:schemeClr val="tx1"/>
                </a:solidFill>
                <a:latin typeface="+mn-lt"/>
              </a:rPr>
              <a:t>, dvs. den arbejdskraftefterspørgsel, som indkøbet af varer og tjenester genererer hos leverandørerne af de indkøb, som investeringerne indebærer ekskl. indkøbet af ikke-standard komponenter/anlæg</a:t>
            </a:r>
            <a:r>
              <a:rPr lang="da-DK" sz="1100">
                <a:solidFill>
                  <a:schemeClr val="tx1"/>
                </a:solidFill>
                <a:latin typeface="+mn-lt"/>
              </a:rPr>
              <a:t>.</a:t>
            </a:r>
          </a:p>
          <a:p>
            <a:r>
              <a:rPr lang="da-DK">
                <a:solidFill>
                  <a:schemeClr val="accent1"/>
                </a:solidFill>
                <a:latin typeface="+mn-lt"/>
              </a:rPr>
              <a:t>Afgrænsningen af den maritime sektor </a:t>
            </a:r>
            <a:r>
              <a:rPr lang="da-DK">
                <a:solidFill>
                  <a:schemeClr val="tx1"/>
                </a:solidFill>
                <a:latin typeface="+mn-lt"/>
              </a:rPr>
              <a:t>er baseret på Danmarks Statistiks DB07-branchekoder, der anvendes som grundlag for den Registerbaserede Arbejdsstyrke Statistik (RAS) og Nationalregnskabet. </a:t>
            </a:r>
          </a:p>
          <a:p>
            <a:pPr>
              <a:lnSpc>
                <a:spcPts val="1400"/>
              </a:lnSpc>
              <a:spcAft>
                <a:spcPts val="1400"/>
              </a:spcAft>
            </a:pPr>
            <a:endParaRPr lang="da-DK" sz="1100">
              <a:solidFill>
                <a:schemeClr val="tx1"/>
              </a:solidFill>
              <a:latin typeface="+mn-lt"/>
            </a:endParaRPr>
          </a:p>
        </p:txBody>
      </p:sp>
      <p:sp>
        <p:nvSpPr>
          <p:cNvPr id="3" name="Date Placeholder 2">
            <a:extLst>
              <a:ext uri="{FF2B5EF4-FFF2-40B4-BE49-F238E27FC236}">
                <a16:creationId xmlns:a16="http://schemas.microsoft.com/office/drawing/2014/main" id="{AD83A9DD-6415-4581-12D3-765F7ADC8970}"/>
              </a:ext>
            </a:extLst>
          </p:cNvPr>
          <p:cNvSpPr>
            <a:spLocks noGrp="1"/>
          </p:cNvSpPr>
          <p:nvPr>
            <p:ph type="dt" sz="half" idx="4294967295"/>
          </p:nvPr>
        </p:nvSpPr>
        <p:spPr>
          <a:xfrm>
            <a:off x="0" y="4722813"/>
            <a:ext cx="1957388" cy="66675"/>
          </a:xfrm>
        </p:spPr>
        <p:txBody>
          <a:bodyPr/>
          <a:lstStyle/>
          <a:p>
            <a:r>
              <a:rPr lang="da-DK" noProof="0"/>
              <a:t>Januar 2024</a:t>
            </a:r>
            <a:endParaRPr lang="en-GB" noProof="0"/>
          </a:p>
        </p:txBody>
      </p:sp>
    </p:spTree>
    <p:extLst>
      <p:ext uri="{BB962C8B-B14F-4D97-AF65-F5344CB8AC3E}">
        <p14:creationId xmlns:p14="http://schemas.microsoft.com/office/powerpoint/2010/main" val="179348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2A20-F83F-53DF-C2BB-9E6BAA96BD77}"/>
              </a:ext>
            </a:extLst>
          </p:cNvPr>
          <p:cNvSpPr>
            <a:spLocks noGrp="1"/>
          </p:cNvSpPr>
          <p:nvPr>
            <p:ph type="title"/>
          </p:nvPr>
        </p:nvSpPr>
        <p:spPr>
          <a:xfrm>
            <a:off x="271147" y="559369"/>
            <a:ext cx="8601056" cy="410044"/>
          </a:xfrm>
        </p:spPr>
        <p:txBody>
          <a:bodyPr/>
          <a:lstStyle/>
          <a:p>
            <a:r>
              <a:rPr lang="da-DK"/>
              <a:t>Metode og datagrundlag CCS</a:t>
            </a:r>
          </a:p>
        </p:txBody>
      </p:sp>
      <p:sp>
        <p:nvSpPr>
          <p:cNvPr id="3" name="Text Placeholder 2">
            <a:extLst>
              <a:ext uri="{FF2B5EF4-FFF2-40B4-BE49-F238E27FC236}">
                <a16:creationId xmlns:a16="http://schemas.microsoft.com/office/drawing/2014/main" id="{58C39BD0-63FA-473D-424C-28627DB7938E}"/>
              </a:ext>
            </a:extLst>
          </p:cNvPr>
          <p:cNvSpPr>
            <a:spLocks noGrp="1"/>
          </p:cNvSpPr>
          <p:nvPr>
            <p:ph type="body" sz="quarter" idx="13"/>
          </p:nvPr>
        </p:nvSpPr>
        <p:spPr/>
        <p:txBody>
          <a:bodyPr/>
          <a:lstStyle/>
          <a:p>
            <a:endParaRPr lang="da-DK"/>
          </a:p>
        </p:txBody>
      </p:sp>
      <p:sp>
        <p:nvSpPr>
          <p:cNvPr id="4" name="Content Placeholder 3">
            <a:extLst>
              <a:ext uri="{FF2B5EF4-FFF2-40B4-BE49-F238E27FC236}">
                <a16:creationId xmlns:a16="http://schemas.microsoft.com/office/drawing/2014/main" id="{EA1F66E3-1D8D-864A-4F84-87DA9666CE50}"/>
              </a:ext>
            </a:extLst>
          </p:cNvPr>
          <p:cNvSpPr>
            <a:spLocks noGrp="1"/>
          </p:cNvSpPr>
          <p:nvPr>
            <p:ph sz="quarter" idx="15"/>
          </p:nvPr>
        </p:nvSpPr>
        <p:spPr/>
        <p:txBody>
          <a:bodyPr/>
          <a:lstStyle/>
          <a:p>
            <a:pPr marL="0" indent="0">
              <a:buNone/>
            </a:pPr>
            <a:r>
              <a:rPr lang="da-DK" b="1"/>
              <a:t>Beregningerne af </a:t>
            </a:r>
            <a:r>
              <a:rPr lang="da-DK" b="1" u="sng">
                <a:solidFill>
                  <a:schemeClr val="accent1"/>
                </a:solidFill>
              </a:rPr>
              <a:t>investeringsomfanget</a:t>
            </a:r>
            <a:r>
              <a:rPr lang="da-DK" b="1">
                <a:solidFill>
                  <a:schemeClr val="accent1"/>
                </a:solidFill>
              </a:rPr>
              <a:t> </a:t>
            </a:r>
            <a:r>
              <a:rPr lang="da-DK" b="1"/>
              <a:t>i </a:t>
            </a:r>
            <a:r>
              <a:rPr lang="da-DK" b="1" err="1"/>
              <a:t>havvind</a:t>
            </a:r>
            <a:r>
              <a:rPr lang="da-DK" b="1"/>
              <a:t> </a:t>
            </a:r>
            <a:r>
              <a:rPr lang="da-DK"/>
              <a:t>er baseret  på følgende kilder:</a:t>
            </a:r>
          </a:p>
          <a:p>
            <a:pPr marL="228600" indent="-228600">
              <a:buFont typeface="+mj-lt"/>
              <a:buAutoNum type="arabicPeriod"/>
            </a:pPr>
            <a:r>
              <a:rPr lang="da-DK"/>
              <a:t>E</a:t>
            </a:r>
            <a:r>
              <a:rPr lang="da-DK">
                <a:solidFill>
                  <a:schemeClr val="tx1"/>
                </a:solidFill>
                <a:latin typeface="+mn-lt"/>
              </a:rPr>
              <a:t>nergistyrelsens Klimastatus og –fremskrivning 2023 CCS. Forudsætningsnotat. 28. april 2023. (KF23 CCS)</a:t>
            </a:r>
            <a:endParaRPr lang="da-DK">
              <a:solidFill>
                <a:schemeClr val="accent1"/>
              </a:solidFill>
              <a:latin typeface="+mn-lt"/>
            </a:endParaRPr>
          </a:p>
          <a:p>
            <a:pPr marL="228600" indent="-228600">
              <a:buFont typeface="+mj-lt"/>
              <a:buAutoNum type="arabicPeriod"/>
            </a:pPr>
            <a:r>
              <a:rPr lang="da-DK">
                <a:solidFill>
                  <a:schemeClr val="tx1"/>
                </a:solidFill>
                <a:latin typeface="+mn-lt"/>
              </a:rPr>
              <a:t>Energistyrelsens </a:t>
            </a:r>
            <a:r>
              <a:rPr lang="da-DK">
                <a:solidFill>
                  <a:schemeClr val="accent1"/>
                </a:solidFill>
                <a:latin typeface="+mn-lt"/>
              </a:rPr>
              <a:t>Teknologikatalog for kulfangst, -transport og –lagring. S</a:t>
            </a:r>
            <a:r>
              <a:rPr lang="da-DK">
                <a:solidFill>
                  <a:schemeClr val="tx1"/>
                </a:solidFill>
                <a:latin typeface="+mn-lt"/>
              </a:rPr>
              <a:t>enest opdateret i november 2023. </a:t>
            </a:r>
          </a:p>
          <a:p>
            <a:pPr marL="0" indent="0">
              <a:buNone/>
            </a:pPr>
            <a:r>
              <a:rPr lang="da-DK">
                <a:solidFill>
                  <a:schemeClr val="accent1"/>
                </a:solidFill>
                <a:latin typeface="+mn-lt"/>
              </a:rPr>
              <a:t>KF23 CCS</a:t>
            </a:r>
            <a:r>
              <a:rPr lang="da-DK">
                <a:solidFill>
                  <a:schemeClr val="tx1"/>
                </a:solidFill>
                <a:latin typeface="+mn-lt"/>
              </a:rPr>
              <a:t> indeholder oplysninger om den forventede udvikling i </a:t>
            </a:r>
            <a:r>
              <a:rPr lang="da-DK"/>
              <a:t>CO₂-reduktion fra CCS-anlæg opgjort i mio. ton pr. år, som følge af de afsatte puljer (CCUS-puljen, NECCS-puljen og GSR-puljen).</a:t>
            </a:r>
            <a:endParaRPr lang="da-DK">
              <a:solidFill>
                <a:schemeClr val="tx1"/>
              </a:solidFill>
              <a:latin typeface="+mn-lt"/>
            </a:endParaRPr>
          </a:p>
          <a:p>
            <a:pPr marL="0" indent="0">
              <a:buNone/>
            </a:pPr>
            <a:r>
              <a:rPr lang="da-DK">
                <a:solidFill>
                  <a:schemeClr val="tx1"/>
                </a:solidFill>
                <a:latin typeface="+mn-lt"/>
              </a:rPr>
              <a:t>Teknologikataloget indeholder oplysninger om </a:t>
            </a:r>
            <a:r>
              <a:rPr lang="da-DK">
                <a:solidFill>
                  <a:schemeClr val="accent1"/>
                </a:solidFill>
                <a:latin typeface="+mn-lt"/>
              </a:rPr>
              <a:t>enhedsomkostningerne pr. produceret MW </a:t>
            </a:r>
            <a:r>
              <a:rPr lang="da-DK">
                <a:solidFill>
                  <a:schemeClr val="tx1"/>
                </a:solidFill>
                <a:latin typeface="+mn-lt"/>
              </a:rPr>
              <a:t>(Mio. Kr./MW). Herudover indeholder Teknologikataloget oplysninger om omfanget af konstruktionsperioden, der i tilfældet af CCS udgør ca. 1 år. </a:t>
            </a:r>
          </a:p>
          <a:p>
            <a:pPr marL="0" indent="0">
              <a:buNone/>
            </a:pPr>
            <a:r>
              <a:rPr lang="da-DK">
                <a:solidFill>
                  <a:schemeClr val="tx1"/>
                </a:solidFill>
                <a:latin typeface="+mn-lt"/>
              </a:rPr>
              <a:t>Investeringsomfanget er beregnet ved at gange kapaciteten i de enkelte år med enhedsprisen, idet vi har samtidigt har taget højde for konstruktionsperioden, og dermed det forhold, at investeringen skal realiseres 1 år før kapaciteten skal være klar til brug. Vi har antaget, at investeringen er fordelt lige mellem de tre år. </a:t>
            </a:r>
          </a:p>
          <a:p>
            <a:r>
              <a:rPr lang="da-DK" sz="800">
                <a:solidFill>
                  <a:schemeClr val="tx1"/>
                </a:solidFill>
                <a:latin typeface="+mn-lt"/>
              </a:rPr>
              <a:t>Beregningerne af </a:t>
            </a:r>
            <a:r>
              <a:rPr lang="da-DK" sz="800">
                <a:solidFill>
                  <a:schemeClr val="accent1"/>
                </a:solidFill>
                <a:latin typeface="+mn-lt"/>
              </a:rPr>
              <a:t>arbejdskraftbehovet</a:t>
            </a:r>
            <a:r>
              <a:rPr lang="da-DK" sz="800">
                <a:solidFill>
                  <a:schemeClr val="tx1"/>
                </a:solidFill>
                <a:latin typeface="+mn-lt"/>
              </a:rPr>
              <a:t>, og dermed hvor mange årsværk, der er behov for, for at kunne realisere investeringerne, er baseret  på COWIs GREDA-model (GREDA – Green </a:t>
            </a:r>
            <a:r>
              <a:rPr lang="da-DK" sz="800" err="1">
                <a:solidFill>
                  <a:schemeClr val="tx1"/>
                </a:solidFill>
                <a:latin typeface="+mn-lt"/>
              </a:rPr>
              <a:t>Employment</a:t>
            </a:r>
            <a:r>
              <a:rPr lang="da-DK" sz="800">
                <a:solidFill>
                  <a:schemeClr val="tx1"/>
                </a:solidFill>
                <a:latin typeface="+mn-lt"/>
              </a:rPr>
              <a:t> Demand </a:t>
            </a:r>
            <a:r>
              <a:rPr lang="da-DK" sz="800" err="1">
                <a:solidFill>
                  <a:schemeClr val="tx1"/>
                </a:solidFill>
                <a:latin typeface="+mn-lt"/>
              </a:rPr>
              <a:t>Assessment</a:t>
            </a:r>
            <a:r>
              <a:rPr lang="da-DK" sz="800">
                <a:solidFill>
                  <a:schemeClr val="tx1"/>
                </a:solidFill>
                <a:latin typeface="+mn-lt"/>
              </a:rPr>
              <a:t>). Modellen kan beregne, hvor mange ekstra årsværk investeringerne i den grønne omstilling vil skabe i investeringsperioden fordelt på investeringstyper, faggrupper (uddannelser) og år.</a:t>
            </a:r>
          </a:p>
          <a:p>
            <a:endParaRPr lang="da-DK"/>
          </a:p>
        </p:txBody>
      </p:sp>
      <p:sp>
        <p:nvSpPr>
          <p:cNvPr id="5" name="Content Placeholder 4">
            <a:extLst>
              <a:ext uri="{FF2B5EF4-FFF2-40B4-BE49-F238E27FC236}">
                <a16:creationId xmlns:a16="http://schemas.microsoft.com/office/drawing/2014/main" id="{F0F12B1B-5A58-B0EF-133A-AE4108BBE82B}"/>
              </a:ext>
            </a:extLst>
          </p:cNvPr>
          <p:cNvSpPr>
            <a:spLocks noGrp="1"/>
          </p:cNvSpPr>
          <p:nvPr>
            <p:ph sz="quarter" idx="16"/>
          </p:nvPr>
        </p:nvSpPr>
        <p:spPr/>
        <p:txBody>
          <a:bodyPr/>
          <a:lstStyle/>
          <a:p>
            <a:r>
              <a:rPr lang="da-DK" dirty="0">
                <a:solidFill>
                  <a:schemeClr val="tx1"/>
                </a:solidFill>
                <a:latin typeface="+mn-lt"/>
              </a:rPr>
              <a:t>Konkret kan modellen beregne følgende to typer af beskæftigelseseffekter:</a:t>
            </a:r>
          </a:p>
          <a:p>
            <a:pPr marL="171450" indent="-171450">
              <a:buFont typeface="Arial" panose="020B0604020202020204" pitchFamily="34" charset="0"/>
              <a:buChar char="•"/>
            </a:pPr>
            <a:r>
              <a:rPr lang="da-DK" dirty="0">
                <a:solidFill>
                  <a:schemeClr val="tx1"/>
                </a:solidFill>
                <a:latin typeface="+mn-lt"/>
              </a:rPr>
              <a:t>De </a:t>
            </a:r>
            <a:r>
              <a:rPr lang="da-DK" dirty="0">
                <a:solidFill>
                  <a:schemeClr val="accent1"/>
                </a:solidFill>
                <a:latin typeface="+mn-lt"/>
              </a:rPr>
              <a:t>direkte beskæftigelseseffekter</a:t>
            </a:r>
            <a:r>
              <a:rPr lang="da-DK" dirty="0">
                <a:solidFill>
                  <a:schemeClr val="tx1"/>
                </a:solidFill>
                <a:latin typeface="+mn-lt"/>
              </a:rPr>
              <a:t>, dvs. den arbejdskraftefterspørgsel, som investeringerne skaber i forbindelse med gennemførelsen af selve investeringen. Det omfatter produktion af større komponenter/anlæg, som ikke er standardløsninger, transport, installation/montage samt anlægsarbejde.</a:t>
            </a:r>
          </a:p>
          <a:p>
            <a:pPr marL="171450" indent="-171450">
              <a:lnSpc>
                <a:spcPct val="100000"/>
              </a:lnSpc>
              <a:buFont typeface="Arial" panose="020B0604020202020204" pitchFamily="34" charset="0"/>
              <a:buChar char="•"/>
            </a:pPr>
            <a:r>
              <a:rPr lang="da-DK" dirty="0">
                <a:solidFill>
                  <a:schemeClr val="tx1"/>
                </a:solidFill>
                <a:latin typeface="+mn-lt"/>
              </a:rPr>
              <a:t>De </a:t>
            </a:r>
            <a:r>
              <a:rPr lang="da-DK" dirty="0">
                <a:solidFill>
                  <a:schemeClr val="accent1"/>
                </a:solidFill>
                <a:latin typeface="+mn-lt"/>
              </a:rPr>
              <a:t>indirekte beskæftigelseseffekter</a:t>
            </a:r>
            <a:r>
              <a:rPr lang="da-DK" dirty="0">
                <a:solidFill>
                  <a:schemeClr val="tx1"/>
                </a:solidFill>
                <a:latin typeface="+mn-lt"/>
              </a:rPr>
              <a:t>, dvs. den arbejdskraftefterspørgsel, som indkøbet af varer og tjenester genererer hos leverandørerne af de indkøb, som investeringerne indebærer ekskl. indkøbet af ikke-standard komponenter/anlæg</a:t>
            </a:r>
            <a:r>
              <a:rPr lang="da-DK" sz="1100" dirty="0">
                <a:solidFill>
                  <a:schemeClr val="tx1"/>
                </a:solidFill>
                <a:latin typeface="+mn-lt"/>
              </a:rPr>
              <a:t>.</a:t>
            </a:r>
          </a:p>
          <a:p>
            <a:endParaRPr lang="da-DK" dirty="0"/>
          </a:p>
        </p:txBody>
      </p:sp>
    </p:spTree>
    <p:extLst>
      <p:ext uri="{BB962C8B-B14F-4D97-AF65-F5344CB8AC3E}">
        <p14:creationId xmlns:p14="http://schemas.microsoft.com/office/powerpoint/2010/main" val="175529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B312-24D4-18DD-ABF7-5BAF6112F9A4}"/>
              </a:ext>
            </a:extLst>
          </p:cNvPr>
          <p:cNvSpPr>
            <a:spLocks noGrp="1"/>
          </p:cNvSpPr>
          <p:nvPr>
            <p:ph type="title"/>
          </p:nvPr>
        </p:nvSpPr>
        <p:spPr>
          <a:xfrm>
            <a:off x="271147" y="559369"/>
            <a:ext cx="8601056" cy="410044"/>
          </a:xfrm>
        </p:spPr>
        <p:txBody>
          <a:bodyPr/>
          <a:lstStyle/>
          <a:p>
            <a:r>
              <a:rPr lang="da-DK"/>
              <a:t>Metode og datagrundlag – flådefartøjer</a:t>
            </a:r>
          </a:p>
        </p:txBody>
      </p:sp>
      <p:sp>
        <p:nvSpPr>
          <p:cNvPr id="3" name="Text Placeholder 2">
            <a:extLst>
              <a:ext uri="{FF2B5EF4-FFF2-40B4-BE49-F238E27FC236}">
                <a16:creationId xmlns:a16="http://schemas.microsoft.com/office/drawing/2014/main" id="{A7C91287-5D58-6317-20B4-E94A07E0D8F4}"/>
              </a:ext>
            </a:extLst>
          </p:cNvPr>
          <p:cNvSpPr>
            <a:spLocks noGrp="1"/>
          </p:cNvSpPr>
          <p:nvPr>
            <p:ph type="body" sz="quarter" idx="13"/>
          </p:nvPr>
        </p:nvSpPr>
        <p:spPr/>
        <p:txBody>
          <a:bodyPr/>
          <a:lstStyle/>
          <a:p>
            <a:endParaRPr lang="da-DK"/>
          </a:p>
        </p:txBody>
      </p:sp>
      <p:sp>
        <p:nvSpPr>
          <p:cNvPr id="4" name="Content Placeholder 3">
            <a:extLst>
              <a:ext uri="{FF2B5EF4-FFF2-40B4-BE49-F238E27FC236}">
                <a16:creationId xmlns:a16="http://schemas.microsoft.com/office/drawing/2014/main" id="{8E2315C2-0F07-7CCB-6A7F-2125815A8A46}"/>
              </a:ext>
            </a:extLst>
          </p:cNvPr>
          <p:cNvSpPr>
            <a:spLocks noGrp="1"/>
          </p:cNvSpPr>
          <p:nvPr>
            <p:ph sz="quarter" idx="15"/>
          </p:nvPr>
        </p:nvSpPr>
        <p:spPr/>
        <p:txBody>
          <a:bodyPr/>
          <a:lstStyle/>
          <a:p>
            <a:r>
              <a:rPr lang="da-DK" dirty="0"/>
              <a:t>Arbejdskraftbehovet i forbindelse med flådefartøjer er beregnet på baggrund af to forskellige tilgange:</a:t>
            </a:r>
          </a:p>
          <a:p>
            <a:pPr marL="228600" indent="-228600">
              <a:buFont typeface="+mj-lt"/>
              <a:buAutoNum type="arabicPeriod"/>
            </a:pPr>
            <a:r>
              <a:rPr lang="da-DK" dirty="0"/>
              <a:t>Erfaringer fra tidligere og en antagelse om, at produktionen skal foregå i Danmark. (Danske Maritimes tal) </a:t>
            </a:r>
          </a:p>
          <a:p>
            <a:pPr marL="228600" indent="-228600">
              <a:buFont typeface="+mj-lt"/>
              <a:buAutoNum type="arabicPeriod"/>
            </a:pPr>
            <a:r>
              <a:rPr lang="da-DK" dirty="0"/>
              <a:t>Beregning af arbejdskraftbehovet baseret på nationalregnskabets input-output tabeller (COWIs beregning).</a:t>
            </a:r>
          </a:p>
          <a:p>
            <a:r>
              <a:rPr lang="da-DK" dirty="0"/>
              <a:t>COWIs beregning af </a:t>
            </a:r>
            <a:r>
              <a:rPr lang="da-DK" dirty="0">
                <a:solidFill>
                  <a:schemeClr val="accent1"/>
                </a:solidFill>
              </a:rPr>
              <a:t>arbejdskraftbehovet</a:t>
            </a:r>
            <a:r>
              <a:rPr lang="da-DK" dirty="0"/>
              <a:t> i forbindelse med bygningen af seks flådefartøjer er baseret på samme metode, som vi har anvendt i forbindelse med </a:t>
            </a:r>
            <a:r>
              <a:rPr lang="da-DK" dirty="0" err="1"/>
              <a:t>havvind</a:t>
            </a:r>
            <a:r>
              <a:rPr lang="da-DK" dirty="0"/>
              <a:t> og CCS. Mere konkret har vi også her anvendt COWIs beregningsmodel GREDA. Men i modsætning til beregningerne af arbejdskraftbehovet i forbindelse med </a:t>
            </a:r>
            <a:r>
              <a:rPr lang="da-DK" dirty="0" err="1"/>
              <a:t>havvind</a:t>
            </a:r>
            <a:r>
              <a:rPr lang="da-DK" dirty="0"/>
              <a:t> og CCS, så har vi ikke her et billede af, hvor stor en investering, der bliver tale om. Derfor har vi valgt at beregne arbejdskraftbehovet pr. 1 mia. investeret krone.</a:t>
            </a:r>
          </a:p>
          <a:p>
            <a:endParaRPr lang="da-DK" dirty="0"/>
          </a:p>
          <a:p>
            <a:endParaRPr lang="da-DK" dirty="0"/>
          </a:p>
          <a:p>
            <a:endParaRPr lang="da-DK" dirty="0"/>
          </a:p>
        </p:txBody>
      </p:sp>
      <p:pic>
        <p:nvPicPr>
          <p:cNvPr id="8" name="Content Placeholder 7" descr="A boat on the water&#10;&#10;Description automatically generated">
            <a:extLst>
              <a:ext uri="{FF2B5EF4-FFF2-40B4-BE49-F238E27FC236}">
                <a16:creationId xmlns:a16="http://schemas.microsoft.com/office/drawing/2014/main" id="{1B429605-5114-8ED6-16E1-E7678CFF8E20}"/>
              </a:ext>
            </a:extLst>
          </p:cNvPr>
          <p:cNvPicPr>
            <a:picLocks noGrp="1" noChangeAspect="1"/>
          </p:cNvPicPr>
          <p:nvPr>
            <p:ph sz="quarter" idx="16"/>
          </p:nvPr>
        </p:nvPicPr>
        <p:blipFill>
          <a:blip r:embed="rId2" cstate="print">
            <a:extLst>
              <a:ext uri="{28A0092B-C50C-407E-A947-70E740481C1C}">
                <a14:useLocalDpi xmlns:a14="http://schemas.microsoft.com/office/drawing/2010/main" val="0"/>
              </a:ext>
            </a:extLst>
          </a:blip>
          <a:stretch>
            <a:fillRect/>
          </a:stretch>
        </p:blipFill>
        <p:spPr>
          <a:xfrm>
            <a:off x="4734763" y="1128713"/>
            <a:ext cx="4071938" cy="2714625"/>
          </a:xfrm>
        </p:spPr>
      </p:pic>
    </p:spTree>
    <p:extLst>
      <p:ext uri="{BB962C8B-B14F-4D97-AF65-F5344CB8AC3E}">
        <p14:creationId xmlns:p14="http://schemas.microsoft.com/office/powerpoint/2010/main" val="1586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F27E500-A41C-14B5-6751-206E360BE2E4}"/>
              </a:ext>
            </a:extLst>
          </p:cNvPr>
          <p:cNvSpPr>
            <a:spLocks noGrp="1"/>
          </p:cNvSpPr>
          <p:nvPr>
            <p:ph type="dt" sz="half" idx="10"/>
          </p:nvPr>
        </p:nvSpPr>
        <p:spPr/>
        <p:txBody>
          <a:bodyPr/>
          <a:lstStyle/>
          <a:p>
            <a:r>
              <a:rPr lang="da-DK" noProof="0"/>
              <a:t>Januar 2024</a:t>
            </a:r>
            <a:endParaRPr lang="en-GB" noProof="0"/>
          </a:p>
        </p:txBody>
      </p:sp>
      <p:sp>
        <p:nvSpPr>
          <p:cNvPr id="6" name="Title 5">
            <a:extLst>
              <a:ext uri="{FF2B5EF4-FFF2-40B4-BE49-F238E27FC236}">
                <a16:creationId xmlns:a16="http://schemas.microsoft.com/office/drawing/2014/main" id="{D5C1D3F6-CFD0-499B-9803-DF4A0A3DA6FF}"/>
              </a:ext>
            </a:extLst>
          </p:cNvPr>
          <p:cNvSpPr>
            <a:spLocks noGrp="1"/>
          </p:cNvSpPr>
          <p:nvPr>
            <p:ph type="title"/>
          </p:nvPr>
        </p:nvSpPr>
        <p:spPr/>
        <p:txBody>
          <a:bodyPr/>
          <a:lstStyle/>
          <a:p>
            <a:r>
              <a:rPr lang="da-DK" sz="3200"/>
              <a:t>Arbejdskraftudfordringer i Det Blå Danmark</a:t>
            </a:r>
          </a:p>
        </p:txBody>
      </p:sp>
      <p:sp>
        <p:nvSpPr>
          <p:cNvPr id="8" name="Text Placeholder 7">
            <a:extLst>
              <a:ext uri="{FF2B5EF4-FFF2-40B4-BE49-F238E27FC236}">
                <a16:creationId xmlns:a16="http://schemas.microsoft.com/office/drawing/2014/main" id="{89684DE8-945E-4CF1-A878-5CB121BAADA7}"/>
              </a:ext>
            </a:extLst>
          </p:cNvPr>
          <p:cNvSpPr>
            <a:spLocks noGrp="1"/>
          </p:cNvSpPr>
          <p:nvPr>
            <p:ph type="body" sz="quarter" idx="24"/>
          </p:nvPr>
        </p:nvSpPr>
        <p:spPr/>
        <p:txBody>
          <a:bodyPr/>
          <a:lstStyle/>
          <a:p>
            <a:endParaRPr lang="da-DK"/>
          </a:p>
        </p:txBody>
      </p:sp>
      <p:sp>
        <p:nvSpPr>
          <p:cNvPr id="9" name="Text Placeholder 4">
            <a:extLst>
              <a:ext uri="{FF2B5EF4-FFF2-40B4-BE49-F238E27FC236}">
                <a16:creationId xmlns:a16="http://schemas.microsoft.com/office/drawing/2014/main" id="{92998F45-F98E-63C5-454E-C9DB2EC76DEE}"/>
              </a:ext>
            </a:extLst>
          </p:cNvPr>
          <p:cNvSpPr txBox="1">
            <a:spLocks/>
          </p:cNvSpPr>
          <p:nvPr/>
        </p:nvSpPr>
        <p:spPr>
          <a:xfrm>
            <a:off x="419819" y="2214388"/>
            <a:ext cx="3806582" cy="244354"/>
          </a:xfrm>
          <a:prstGeom prst="rect">
            <a:avLst/>
          </a:prstGeom>
          <a:solidFill>
            <a:schemeClr val="accent6"/>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noAutofit/>
          </a:bodyPr>
          <a:lstStyle>
            <a:lvl1pPr marL="273050" indent="-273050" algn="l" defTabSz="914400" rtl="0" eaLnBrk="1" latinLnBrk="0" hangingPunct="1">
              <a:spcBef>
                <a:spcPts val="0"/>
              </a:spcBef>
              <a:spcAft>
                <a:spcPts val="600"/>
              </a:spcAft>
              <a:buClr>
                <a:schemeClr val="tx1"/>
              </a:buClr>
              <a:buFont typeface="Arial" panose="020B0604020202020204" pitchFamily="34" charset="0"/>
              <a:buChar char="•"/>
              <a:defRPr sz="1600" b="0" kern="1200" baseline="0">
                <a:solidFill>
                  <a:schemeClr val="dk1"/>
                </a:solidFill>
                <a:latin typeface="+mn-lt"/>
                <a:ea typeface="+mn-ea"/>
                <a:cs typeface="+mn-cs"/>
              </a:defRPr>
            </a:lvl1pPr>
            <a:lvl2pPr marL="622300" indent="-261938" algn="l" defTabSz="914400" rtl="0" eaLnBrk="1" latinLnBrk="0" hangingPunct="1">
              <a:spcBef>
                <a:spcPts val="0"/>
              </a:spcBef>
              <a:spcAft>
                <a:spcPts val="600"/>
              </a:spcAft>
              <a:buClr>
                <a:schemeClr val="tx1"/>
              </a:buClr>
              <a:buFont typeface="Arial" panose="020B0604020202020204" pitchFamily="34" charset="0"/>
              <a:buChar char="•"/>
              <a:defRPr sz="1400" b="0" kern="1200" baseline="0">
                <a:solidFill>
                  <a:schemeClr val="dk1"/>
                </a:solidFill>
                <a:latin typeface="+mn-lt"/>
                <a:ea typeface="+mn-ea"/>
                <a:cs typeface="+mn-cs"/>
              </a:defRPr>
            </a:lvl2pPr>
            <a:lvl3pPr marL="982663" indent="-263525" algn="l" defTabSz="914400" rtl="0" eaLnBrk="1" latinLnBrk="0" hangingPunct="1">
              <a:spcBef>
                <a:spcPts val="0"/>
              </a:spcBef>
              <a:spcAft>
                <a:spcPts val="600"/>
              </a:spcAft>
              <a:buClr>
                <a:schemeClr val="tx1"/>
              </a:buClr>
              <a:buFont typeface="Arial" panose="020B0604020202020204" pitchFamily="34" charset="0"/>
              <a:buChar char="•"/>
              <a:defRPr sz="1200" b="0" kern="1200" baseline="0">
                <a:solidFill>
                  <a:schemeClr val="dk1"/>
                </a:solidFill>
                <a:latin typeface="+mn-lt"/>
                <a:ea typeface="+mn-ea"/>
                <a:cs typeface="+mn-cs"/>
              </a:defRPr>
            </a:lvl3pPr>
            <a:lvl4pPr marL="1254125" indent="-174625" algn="l" defTabSz="914400" rtl="0" eaLnBrk="1" latinLnBrk="0" hangingPunct="1">
              <a:spcBef>
                <a:spcPts val="0"/>
              </a:spcBef>
              <a:spcAft>
                <a:spcPts val="600"/>
              </a:spcAft>
              <a:buClr>
                <a:schemeClr val="tx1"/>
              </a:buClr>
              <a:buFont typeface="Arial" panose="020B0604020202020204" pitchFamily="34" charset="0"/>
              <a:buChar char="•"/>
              <a:defRPr sz="1100" b="0" kern="1200" baseline="0">
                <a:solidFill>
                  <a:schemeClr val="dk1"/>
                </a:solidFill>
                <a:latin typeface="+mn-lt"/>
                <a:ea typeface="+mn-ea"/>
                <a:cs typeface="+mn-cs"/>
              </a:defRPr>
            </a:lvl4pPr>
            <a:lvl5pPr marL="1614488" indent="-174625" algn="l" defTabSz="914400" rtl="0" eaLnBrk="1" latinLnBrk="0" hangingPunct="1">
              <a:spcBef>
                <a:spcPts val="0"/>
              </a:spcBef>
              <a:spcAft>
                <a:spcPts val="600"/>
              </a:spcAft>
              <a:buClr>
                <a:schemeClr val="tx1"/>
              </a:buClr>
              <a:buFont typeface="Arial" panose="020B0604020202020204" pitchFamily="34" charset="0"/>
              <a:buChar char="•"/>
              <a:defRPr sz="1100" b="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360362" lvl="1" indent="0">
              <a:buFont typeface="Arial" panose="020B0604020202020204" pitchFamily="34" charset="0"/>
              <a:buNone/>
            </a:pPr>
            <a:r>
              <a:rPr lang="da-DK" sz="1200" dirty="0"/>
              <a:t>1. INDLEDNING</a:t>
            </a:r>
          </a:p>
        </p:txBody>
      </p:sp>
      <p:sp>
        <p:nvSpPr>
          <p:cNvPr id="10" name="Text Placeholder 15">
            <a:extLst>
              <a:ext uri="{FF2B5EF4-FFF2-40B4-BE49-F238E27FC236}">
                <a16:creationId xmlns:a16="http://schemas.microsoft.com/office/drawing/2014/main" id="{E0BD66AC-2D2E-DBF8-1238-005DDDE23618}"/>
              </a:ext>
            </a:extLst>
          </p:cNvPr>
          <p:cNvSpPr txBox="1">
            <a:spLocks/>
          </p:cNvSpPr>
          <p:nvPr/>
        </p:nvSpPr>
        <p:spPr>
          <a:xfrm>
            <a:off x="419819" y="2503428"/>
            <a:ext cx="3784893" cy="244354"/>
          </a:xfrm>
          <a:prstGeom prst="rect">
            <a:avLst/>
          </a:prstGeom>
          <a:solidFill>
            <a:schemeClr val="accent6"/>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noAutofit/>
          </a:bodyPr>
          <a:lstStyle>
            <a:lvl1pPr marL="273050" indent="-273050" algn="l" defTabSz="914400" rtl="0" eaLnBrk="1" latinLnBrk="0" hangingPunct="1">
              <a:spcBef>
                <a:spcPts val="0"/>
              </a:spcBef>
              <a:spcAft>
                <a:spcPts val="600"/>
              </a:spcAft>
              <a:buClr>
                <a:schemeClr val="tx1"/>
              </a:buClr>
              <a:buFont typeface="Arial" panose="020B0604020202020204" pitchFamily="34" charset="0"/>
              <a:buChar char="•"/>
              <a:defRPr sz="1600" b="0" kern="1200" baseline="0">
                <a:solidFill>
                  <a:schemeClr val="dk1"/>
                </a:solidFill>
                <a:latin typeface="+mn-lt"/>
                <a:ea typeface="+mn-ea"/>
                <a:cs typeface="+mn-cs"/>
              </a:defRPr>
            </a:lvl1pPr>
            <a:lvl2pPr marL="622300" indent="-261938" algn="l" defTabSz="914400" rtl="0" eaLnBrk="1" latinLnBrk="0" hangingPunct="1">
              <a:spcBef>
                <a:spcPts val="0"/>
              </a:spcBef>
              <a:spcAft>
                <a:spcPts val="600"/>
              </a:spcAft>
              <a:buClr>
                <a:schemeClr val="tx1"/>
              </a:buClr>
              <a:buFont typeface="Arial" panose="020B0604020202020204" pitchFamily="34" charset="0"/>
              <a:buChar char="•"/>
              <a:defRPr sz="1400" b="0" kern="1200" baseline="0">
                <a:solidFill>
                  <a:schemeClr val="dk1"/>
                </a:solidFill>
                <a:latin typeface="+mn-lt"/>
                <a:ea typeface="+mn-ea"/>
                <a:cs typeface="+mn-cs"/>
              </a:defRPr>
            </a:lvl2pPr>
            <a:lvl3pPr marL="982663" indent="-263525" algn="l" defTabSz="914400" rtl="0" eaLnBrk="1" latinLnBrk="0" hangingPunct="1">
              <a:spcBef>
                <a:spcPts val="0"/>
              </a:spcBef>
              <a:spcAft>
                <a:spcPts val="600"/>
              </a:spcAft>
              <a:buClr>
                <a:schemeClr val="tx1"/>
              </a:buClr>
              <a:buFont typeface="Arial" panose="020B0604020202020204" pitchFamily="34" charset="0"/>
              <a:buChar char="•"/>
              <a:defRPr sz="1200" b="0" kern="1200" baseline="0">
                <a:solidFill>
                  <a:schemeClr val="dk1"/>
                </a:solidFill>
                <a:latin typeface="+mn-lt"/>
                <a:ea typeface="+mn-ea"/>
                <a:cs typeface="+mn-cs"/>
              </a:defRPr>
            </a:lvl3pPr>
            <a:lvl4pPr marL="1254125" indent="-174625" algn="l" defTabSz="914400" rtl="0" eaLnBrk="1" latinLnBrk="0" hangingPunct="1">
              <a:spcBef>
                <a:spcPts val="0"/>
              </a:spcBef>
              <a:spcAft>
                <a:spcPts val="600"/>
              </a:spcAft>
              <a:buClr>
                <a:schemeClr val="tx1"/>
              </a:buClr>
              <a:buFont typeface="Arial" panose="020B0604020202020204" pitchFamily="34" charset="0"/>
              <a:buChar char="•"/>
              <a:defRPr sz="1100" b="0" kern="1200" baseline="0">
                <a:solidFill>
                  <a:schemeClr val="dk1"/>
                </a:solidFill>
                <a:latin typeface="+mn-lt"/>
                <a:ea typeface="+mn-ea"/>
                <a:cs typeface="+mn-cs"/>
              </a:defRPr>
            </a:lvl4pPr>
            <a:lvl5pPr marL="1614488" indent="-174625" algn="l" defTabSz="914400" rtl="0" eaLnBrk="1" latinLnBrk="0" hangingPunct="1">
              <a:spcBef>
                <a:spcPts val="0"/>
              </a:spcBef>
              <a:spcAft>
                <a:spcPts val="600"/>
              </a:spcAft>
              <a:buClr>
                <a:schemeClr val="tx1"/>
              </a:buClr>
              <a:buFont typeface="Arial" panose="020B0604020202020204" pitchFamily="34" charset="0"/>
              <a:buChar char="•"/>
              <a:defRPr sz="1100" b="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360362" lvl="1" indent="0">
              <a:buFont typeface="Arial" panose="020B0604020202020204" pitchFamily="34" charset="0"/>
              <a:buNone/>
            </a:pPr>
            <a:r>
              <a:rPr lang="da-DK" sz="1200"/>
              <a:t>3. </a:t>
            </a:r>
            <a:r>
              <a:rPr lang="da-DK" sz="1200" cap="all"/>
              <a:t>Investeringer og arbejdskraft i                                                                            det Blå Danmark </a:t>
            </a:r>
          </a:p>
        </p:txBody>
      </p:sp>
      <p:sp>
        <p:nvSpPr>
          <p:cNvPr id="11" name="Text Placeholder 31">
            <a:extLst>
              <a:ext uri="{FF2B5EF4-FFF2-40B4-BE49-F238E27FC236}">
                <a16:creationId xmlns:a16="http://schemas.microsoft.com/office/drawing/2014/main" id="{94CAC2DF-0FA1-49FA-0FB1-BBF463D96BFA}"/>
              </a:ext>
            </a:extLst>
          </p:cNvPr>
          <p:cNvSpPr txBox="1">
            <a:spLocks/>
          </p:cNvSpPr>
          <p:nvPr/>
        </p:nvSpPr>
        <p:spPr>
          <a:xfrm>
            <a:off x="419819" y="2969799"/>
            <a:ext cx="3784893" cy="244354"/>
          </a:xfrm>
          <a:prstGeom prst="rect">
            <a:avLst/>
          </a:prstGeom>
          <a:solidFill>
            <a:schemeClr val="accent6"/>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noAutofit/>
          </a:bodyPr>
          <a:lstStyle>
            <a:lvl1pPr marL="273050" indent="-273050" algn="l" defTabSz="914400" rtl="0" eaLnBrk="1" latinLnBrk="0" hangingPunct="1">
              <a:spcBef>
                <a:spcPts val="0"/>
              </a:spcBef>
              <a:spcAft>
                <a:spcPts val="600"/>
              </a:spcAft>
              <a:buClr>
                <a:schemeClr val="tx1"/>
              </a:buClr>
              <a:buFont typeface="Arial" panose="020B0604020202020204" pitchFamily="34" charset="0"/>
              <a:buChar char="•"/>
              <a:defRPr sz="1600" b="0" kern="1200" baseline="0">
                <a:solidFill>
                  <a:schemeClr val="dk1"/>
                </a:solidFill>
                <a:latin typeface="+mn-lt"/>
                <a:ea typeface="+mn-ea"/>
                <a:cs typeface="+mn-cs"/>
              </a:defRPr>
            </a:lvl1pPr>
            <a:lvl2pPr marL="622300" indent="-261938" algn="l" defTabSz="914400" rtl="0" eaLnBrk="1" latinLnBrk="0" hangingPunct="1">
              <a:spcBef>
                <a:spcPts val="0"/>
              </a:spcBef>
              <a:spcAft>
                <a:spcPts val="600"/>
              </a:spcAft>
              <a:buClr>
                <a:schemeClr val="tx1"/>
              </a:buClr>
              <a:buFont typeface="Arial" panose="020B0604020202020204" pitchFamily="34" charset="0"/>
              <a:buChar char="•"/>
              <a:defRPr sz="1400" b="0" kern="1200" baseline="0">
                <a:solidFill>
                  <a:schemeClr val="dk1"/>
                </a:solidFill>
                <a:latin typeface="+mn-lt"/>
                <a:ea typeface="+mn-ea"/>
                <a:cs typeface="+mn-cs"/>
              </a:defRPr>
            </a:lvl2pPr>
            <a:lvl3pPr marL="982663" indent="-263525" algn="l" defTabSz="914400" rtl="0" eaLnBrk="1" latinLnBrk="0" hangingPunct="1">
              <a:spcBef>
                <a:spcPts val="0"/>
              </a:spcBef>
              <a:spcAft>
                <a:spcPts val="600"/>
              </a:spcAft>
              <a:buClr>
                <a:schemeClr val="tx1"/>
              </a:buClr>
              <a:buFont typeface="Arial" panose="020B0604020202020204" pitchFamily="34" charset="0"/>
              <a:buChar char="•"/>
              <a:defRPr sz="1200" b="0" kern="1200" baseline="0">
                <a:solidFill>
                  <a:schemeClr val="dk1"/>
                </a:solidFill>
                <a:latin typeface="+mn-lt"/>
                <a:ea typeface="+mn-ea"/>
                <a:cs typeface="+mn-cs"/>
              </a:defRPr>
            </a:lvl3pPr>
            <a:lvl4pPr marL="1254125" indent="-174625" algn="l" defTabSz="914400" rtl="0" eaLnBrk="1" latinLnBrk="0" hangingPunct="1">
              <a:spcBef>
                <a:spcPts val="0"/>
              </a:spcBef>
              <a:spcAft>
                <a:spcPts val="600"/>
              </a:spcAft>
              <a:buClr>
                <a:schemeClr val="tx1"/>
              </a:buClr>
              <a:buFont typeface="Arial" panose="020B0604020202020204" pitchFamily="34" charset="0"/>
              <a:buChar char="•"/>
              <a:defRPr sz="1100" b="0" kern="1200" baseline="0">
                <a:solidFill>
                  <a:schemeClr val="dk1"/>
                </a:solidFill>
                <a:latin typeface="+mn-lt"/>
                <a:ea typeface="+mn-ea"/>
                <a:cs typeface="+mn-cs"/>
              </a:defRPr>
            </a:lvl4pPr>
            <a:lvl5pPr marL="1614488" indent="-174625" algn="l" defTabSz="914400" rtl="0" eaLnBrk="1" latinLnBrk="0" hangingPunct="1">
              <a:spcBef>
                <a:spcPts val="0"/>
              </a:spcBef>
              <a:spcAft>
                <a:spcPts val="600"/>
              </a:spcAft>
              <a:buClr>
                <a:schemeClr val="tx1"/>
              </a:buClr>
              <a:buFont typeface="Arial" panose="020B0604020202020204" pitchFamily="34" charset="0"/>
              <a:buChar char="•"/>
              <a:defRPr sz="1100" b="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360362" lvl="1" indent="0">
              <a:buFont typeface="Arial" panose="020B0604020202020204" pitchFamily="34" charset="0"/>
              <a:buNone/>
            </a:pPr>
            <a:r>
              <a:rPr lang="da-DK" sz="1200"/>
              <a:t>4. </a:t>
            </a:r>
            <a:r>
              <a:rPr lang="da-DK" sz="1200" cap="all"/>
              <a:t>Investeringer i Forskning og Udvikling</a:t>
            </a:r>
          </a:p>
        </p:txBody>
      </p:sp>
      <p:sp>
        <p:nvSpPr>
          <p:cNvPr id="12" name="Text Placeholder 43">
            <a:extLst>
              <a:ext uri="{FF2B5EF4-FFF2-40B4-BE49-F238E27FC236}">
                <a16:creationId xmlns:a16="http://schemas.microsoft.com/office/drawing/2014/main" id="{9D831E79-3214-1740-B57F-54728D56C930}"/>
              </a:ext>
            </a:extLst>
          </p:cNvPr>
          <p:cNvSpPr txBox="1">
            <a:spLocks/>
          </p:cNvSpPr>
          <p:nvPr/>
        </p:nvSpPr>
        <p:spPr>
          <a:xfrm>
            <a:off x="419819" y="3443097"/>
            <a:ext cx="3784893" cy="244354"/>
          </a:xfrm>
          <a:prstGeom prst="rect">
            <a:avLst/>
          </a:prstGeom>
          <a:solidFill>
            <a:schemeClr val="accent6"/>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vert="horz" lIns="0" tIns="0" rIns="0" bIns="0" rtlCol="0" anchor="ctr" anchorCtr="0">
            <a:normAutofit/>
          </a:bodyPr>
          <a:lstStyle>
            <a:lvl1pPr marL="0" indent="0" algn="ctr" defTabSz="914400" rtl="0" eaLnBrk="1" latinLnBrk="0" hangingPunct="1">
              <a:spcBef>
                <a:spcPts val="0"/>
              </a:spcBef>
              <a:spcAft>
                <a:spcPts val="600"/>
              </a:spcAft>
              <a:buClr>
                <a:schemeClr val="tx1"/>
              </a:buClr>
              <a:buFont typeface="Arial" panose="020B0604020202020204" pitchFamily="34" charset="0"/>
              <a:buNone/>
              <a:defRPr sz="1600" b="0" kern="1200" baseline="0">
                <a:solidFill>
                  <a:schemeClr val="bg1"/>
                </a:solidFill>
                <a:latin typeface="+mn-lt"/>
                <a:ea typeface="+mn-ea"/>
                <a:cs typeface="+mn-cs"/>
              </a:defRPr>
            </a:lvl1pPr>
            <a:lvl2pPr marL="622300" indent="-261938" algn="l" defTabSz="914400" rtl="0" eaLnBrk="1" latinLnBrk="0" hangingPunct="1">
              <a:spcBef>
                <a:spcPts val="0"/>
              </a:spcBef>
              <a:spcAft>
                <a:spcPts val="600"/>
              </a:spcAft>
              <a:buClr>
                <a:schemeClr val="tx1"/>
              </a:buClr>
              <a:buFont typeface="Arial" panose="020B0604020202020204" pitchFamily="34" charset="0"/>
              <a:buChar char="•"/>
              <a:defRPr sz="1400" b="0" kern="1200" baseline="0">
                <a:solidFill>
                  <a:schemeClr val="dk1"/>
                </a:solidFill>
                <a:latin typeface="+mn-lt"/>
                <a:ea typeface="+mn-ea"/>
                <a:cs typeface="+mn-cs"/>
              </a:defRPr>
            </a:lvl2pPr>
            <a:lvl3pPr marL="982663" indent="-263525" algn="l" defTabSz="914400" rtl="0" eaLnBrk="1" latinLnBrk="0" hangingPunct="1">
              <a:spcBef>
                <a:spcPts val="0"/>
              </a:spcBef>
              <a:spcAft>
                <a:spcPts val="600"/>
              </a:spcAft>
              <a:buClr>
                <a:schemeClr val="tx1"/>
              </a:buClr>
              <a:buFont typeface="Arial" panose="020B0604020202020204" pitchFamily="34" charset="0"/>
              <a:buChar char="•"/>
              <a:defRPr sz="1200" b="0" kern="1200" baseline="0">
                <a:solidFill>
                  <a:schemeClr val="dk1"/>
                </a:solidFill>
                <a:latin typeface="+mn-lt"/>
                <a:ea typeface="+mn-ea"/>
                <a:cs typeface="+mn-cs"/>
              </a:defRPr>
            </a:lvl3pPr>
            <a:lvl4pPr marL="1254125" indent="-174625" algn="l" defTabSz="914400" rtl="0" eaLnBrk="1" latinLnBrk="0" hangingPunct="1">
              <a:spcBef>
                <a:spcPts val="0"/>
              </a:spcBef>
              <a:spcAft>
                <a:spcPts val="600"/>
              </a:spcAft>
              <a:buClr>
                <a:schemeClr val="tx1"/>
              </a:buClr>
              <a:buFont typeface="Arial" panose="020B0604020202020204" pitchFamily="34" charset="0"/>
              <a:buChar char="•"/>
              <a:defRPr sz="1100" b="0" kern="1200" baseline="0">
                <a:solidFill>
                  <a:schemeClr val="dk1"/>
                </a:solidFill>
                <a:latin typeface="+mn-lt"/>
                <a:ea typeface="+mn-ea"/>
                <a:cs typeface="+mn-cs"/>
              </a:defRPr>
            </a:lvl4pPr>
            <a:lvl5pPr marL="1614488" indent="-174625" algn="l" defTabSz="914400" rtl="0" eaLnBrk="1" latinLnBrk="0" hangingPunct="1">
              <a:spcBef>
                <a:spcPts val="0"/>
              </a:spcBef>
              <a:spcAft>
                <a:spcPts val="600"/>
              </a:spcAft>
              <a:buClr>
                <a:schemeClr val="tx1"/>
              </a:buClr>
              <a:buFont typeface="Arial" panose="020B0604020202020204" pitchFamily="34" charset="0"/>
              <a:buChar char="•"/>
              <a:defRPr sz="1100" b="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46088" lvl="1" indent="0">
              <a:buFont typeface="Arial" panose="020B0604020202020204" pitchFamily="34" charset="0"/>
              <a:buNone/>
            </a:pPr>
            <a:r>
              <a:rPr lang="da-DK" sz="1200"/>
              <a:t>5. </a:t>
            </a:r>
            <a:r>
              <a:rPr lang="da-DK" sz="1200" cap="all"/>
              <a:t>Metode og datagrundlag</a:t>
            </a:r>
          </a:p>
        </p:txBody>
      </p:sp>
      <p:sp>
        <p:nvSpPr>
          <p:cNvPr id="18" name="Text Placeholder 4">
            <a:extLst>
              <a:ext uri="{FF2B5EF4-FFF2-40B4-BE49-F238E27FC236}">
                <a16:creationId xmlns:a16="http://schemas.microsoft.com/office/drawing/2014/main" id="{0887E61A-1208-7A8D-5D19-C66E8D75E2BF}"/>
              </a:ext>
            </a:extLst>
          </p:cNvPr>
          <p:cNvSpPr txBox="1">
            <a:spLocks/>
          </p:cNvSpPr>
          <p:nvPr/>
        </p:nvSpPr>
        <p:spPr>
          <a:xfrm>
            <a:off x="3692208" y="2228564"/>
            <a:ext cx="783423" cy="244354"/>
          </a:xfrm>
          <a:prstGeom prst="rect">
            <a:avLst/>
          </a:prstGeom>
          <a:solidFill>
            <a:schemeClr val="accent6"/>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vert="horz" lIns="0" tIns="0" rIns="0" bIns="0" rtlCol="0">
            <a:normAutofit/>
          </a:bodyPr>
          <a:lstStyle>
            <a:lvl1pPr marL="0" indent="0" algn="l" defTabSz="914400" rtl="0" eaLnBrk="1" latinLnBrk="0" hangingPunct="1">
              <a:spcBef>
                <a:spcPts val="0"/>
              </a:spcBef>
              <a:spcAft>
                <a:spcPts val="600"/>
              </a:spcAft>
              <a:buClr>
                <a:schemeClr val="accent3"/>
              </a:buClr>
              <a:buFont typeface="Verdana" pitchFamily="34" charset="0"/>
              <a:buNone/>
              <a:defRPr sz="1600" b="0" kern="1200" cap="none" baseline="0">
                <a:solidFill>
                  <a:srgbClr val="000000"/>
                </a:solidFill>
                <a:latin typeface="+mn-lt"/>
                <a:ea typeface="+mn-ea"/>
                <a:cs typeface="+mn-cs"/>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chemeClr val="dk1"/>
                </a:solidFill>
                <a:latin typeface="+mn-lt"/>
                <a:ea typeface="+mn-ea"/>
                <a:cs typeface="+mn-cs"/>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chemeClr val="dk1"/>
                </a:solidFill>
                <a:latin typeface="+mn-lt"/>
                <a:ea typeface="+mn-ea"/>
                <a:cs typeface="+mn-cs"/>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chemeClr val="dk1"/>
                </a:solidFill>
                <a:latin typeface="+mn-lt"/>
                <a:ea typeface="+mn-ea"/>
                <a:cs typeface="+mn-cs"/>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360362" lvl="1" indent="0" algn="r">
              <a:buFont typeface="Verdana" pitchFamily="34" charset="0"/>
              <a:buNone/>
            </a:pPr>
            <a:r>
              <a:rPr lang="da-DK" sz="1200" dirty="0"/>
              <a:t>4</a:t>
            </a:r>
          </a:p>
        </p:txBody>
      </p:sp>
      <p:sp>
        <p:nvSpPr>
          <p:cNvPr id="21" name="Text Placeholder 4">
            <a:extLst>
              <a:ext uri="{FF2B5EF4-FFF2-40B4-BE49-F238E27FC236}">
                <a16:creationId xmlns:a16="http://schemas.microsoft.com/office/drawing/2014/main" id="{9B311F8F-1EFE-8E93-BC69-9EFAF0BA7DA4}"/>
              </a:ext>
            </a:extLst>
          </p:cNvPr>
          <p:cNvSpPr txBox="1">
            <a:spLocks/>
          </p:cNvSpPr>
          <p:nvPr/>
        </p:nvSpPr>
        <p:spPr>
          <a:xfrm>
            <a:off x="3870251" y="2542444"/>
            <a:ext cx="593204" cy="244354"/>
          </a:xfrm>
          <a:prstGeom prst="rect">
            <a:avLst/>
          </a:prstGeom>
          <a:solidFill>
            <a:schemeClr val="accent6"/>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vert="horz" lIns="0" tIns="0" rIns="0" bIns="0" rtlCol="0">
            <a:normAutofit/>
          </a:bodyPr>
          <a:lstStyle>
            <a:lvl1pPr marL="0" indent="0" algn="l" defTabSz="914400" rtl="0" eaLnBrk="1" latinLnBrk="0" hangingPunct="1">
              <a:spcBef>
                <a:spcPts val="0"/>
              </a:spcBef>
              <a:spcAft>
                <a:spcPts val="600"/>
              </a:spcAft>
              <a:buClr>
                <a:schemeClr val="accent3"/>
              </a:buClr>
              <a:buFont typeface="Verdana" pitchFamily="34" charset="0"/>
              <a:buNone/>
              <a:defRPr sz="1600" b="0" kern="1200" cap="none" baseline="0">
                <a:solidFill>
                  <a:srgbClr val="000000"/>
                </a:solidFill>
                <a:latin typeface="+mn-lt"/>
                <a:ea typeface="+mn-ea"/>
                <a:cs typeface="+mn-cs"/>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chemeClr val="dk1"/>
                </a:solidFill>
                <a:latin typeface="+mn-lt"/>
                <a:ea typeface="+mn-ea"/>
                <a:cs typeface="+mn-cs"/>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chemeClr val="dk1"/>
                </a:solidFill>
                <a:latin typeface="+mn-lt"/>
                <a:ea typeface="+mn-ea"/>
                <a:cs typeface="+mn-cs"/>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chemeClr val="dk1"/>
                </a:solidFill>
                <a:latin typeface="+mn-lt"/>
                <a:ea typeface="+mn-ea"/>
                <a:cs typeface="+mn-cs"/>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360362" lvl="1" indent="0" algn="r">
              <a:buFont typeface="Verdana" pitchFamily="34" charset="0"/>
              <a:buNone/>
            </a:pPr>
            <a:r>
              <a:rPr lang="da-DK" sz="1200" dirty="0"/>
              <a:t>6</a:t>
            </a:r>
          </a:p>
        </p:txBody>
      </p:sp>
      <p:sp>
        <p:nvSpPr>
          <p:cNvPr id="22" name="Text Placeholder 4">
            <a:extLst>
              <a:ext uri="{FF2B5EF4-FFF2-40B4-BE49-F238E27FC236}">
                <a16:creationId xmlns:a16="http://schemas.microsoft.com/office/drawing/2014/main" id="{E1160BC6-7EA2-0783-CAC5-F5EC9B2195F7}"/>
              </a:ext>
            </a:extLst>
          </p:cNvPr>
          <p:cNvSpPr txBox="1">
            <a:spLocks/>
          </p:cNvSpPr>
          <p:nvPr/>
        </p:nvSpPr>
        <p:spPr>
          <a:xfrm>
            <a:off x="3870251" y="2981864"/>
            <a:ext cx="605378" cy="244354"/>
          </a:xfrm>
          <a:prstGeom prst="rect">
            <a:avLst/>
          </a:prstGeom>
          <a:solidFill>
            <a:schemeClr val="accent6"/>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vert="horz" lIns="0" tIns="0" rIns="0" bIns="0" rtlCol="0">
            <a:normAutofit/>
          </a:bodyPr>
          <a:lstStyle>
            <a:lvl1pPr marL="0" indent="0" algn="l" defTabSz="914400" rtl="0" eaLnBrk="1" latinLnBrk="0" hangingPunct="1">
              <a:spcBef>
                <a:spcPts val="0"/>
              </a:spcBef>
              <a:spcAft>
                <a:spcPts val="600"/>
              </a:spcAft>
              <a:buClr>
                <a:schemeClr val="accent3"/>
              </a:buClr>
              <a:buFont typeface="Verdana" pitchFamily="34" charset="0"/>
              <a:buNone/>
              <a:defRPr sz="1600" b="0" kern="1200" cap="none" baseline="0">
                <a:solidFill>
                  <a:srgbClr val="000000"/>
                </a:solidFill>
                <a:latin typeface="+mn-lt"/>
                <a:ea typeface="+mn-ea"/>
                <a:cs typeface="+mn-cs"/>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chemeClr val="dk1"/>
                </a:solidFill>
                <a:latin typeface="+mn-lt"/>
                <a:ea typeface="+mn-ea"/>
                <a:cs typeface="+mn-cs"/>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chemeClr val="dk1"/>
                </a:solidFill>
                <a:latin typeface="+mn-lt"/>
                <a:ea typeface="+mn-ea"/>
                <a:cs typeface="+mn-cs"/>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chemeClr val="dk1"/>
                </a:solidFill>
                <a:latin typeface="+mn-lt"/>
                <a:ea typeface="+mn-ea"/>
                <a:cs typeface="+mn-cs"/>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360362" lvl="1" indent="0" algn="r">
              <a:buFont typeface="Verdana" pitchFamily="34" charset="0"/>
              <a:buNone/>
            </a:pPr>
            <a:r>
              <a:rPr lang="da-DK" sz="1200" dirty="0"/>
              <a:t>16</a:t>
            </a:r>
          </a:p>
        </p:txBody>
      </p:sp>
      <p:sp>
        <p:nvSpPr>
          <p:cNvPr id="23" name="Text Placeholder 4">
            <a:extLst>
              <a:ext uri="{FF2B5EF4-FFF2-40B4-BE49-F238E27FC236}">
                <a16:creationId xmlns:a16="http://schemas.microsoft.com/office/drawing/2014/main" id="{D6730BF9-924E-2279-64F6-88EE775F6560}"/>
              </a:ext>
            </a:extLst>
          </p:cNvPr>
          <p:cNvSpPr txBox="1">
            <a:spLocks/>
          </p:cNvSpPr>
          <p:nvPr/>
        </p:nvSpPr>
        <p:spPr>
          <a:xfrm>
            <a:off x="3870251" y="3440111"/>
            <a:ext cx="605379" cy="244354"/>
          </a:xfrm>
          <a:prstGeom prst="rect">
            <a:avLst/>
          </a:prstGeom>
          <a:solidFill>
            <a:schemeClr val="accent6"/>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vert="horz" lIns="0" tIns="0" rIns="0" bIns="0" rtlCol="0">
            <a:normAutofit/>
          </a:bodyPr>
          <a:lstStyle>
            <a:lvl1pPr marL="0" indent="0" algn="l" defTabSz="914400" rtl="0" eaLnBrk="1" latinLnBrk="0" hangingPunct="1">
              <a:spcBef>
                <a:spcPts val="0"/>
              </a:spcBef>
              <a:spcAft>
                <a:spcPts val="600"/>
              </a:spcAft>
              <a:buClr>
                <a:schemeClr val="accent3"/>
              </a:buClr>
              <a:buFont typeface="Verdana" pitchFamily="34" charset="0"/>
              <a:buNone/>
              <a:defRPr sz="1600" b="0" kern="1200" cap="none" baseline="0">
                <a:solidFill>
                  <a:srgbClr val="000000"/>
                </a:solidFill>
                <a:latin typeface="+mn-lt"/>
                <a:ea typeface="+mn-ea"/>
                <a:cs typeface="+mn-cs"/>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chemeClr val="dk1"/>
                </a:solidFill>
                <a:latin typeface="+mn-lt"/>
                <a:ea typeface="+mn-ea"/>
                <a:cs typeface="+mn-cs"/>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chemeClr val="dk1"/>
                </a:solidFill>
                <a:latin typeface="+mn-lt"/>
                <a:ea typeface="+mn-ea"/>
                <a:cs typeface="+mn-cs"/>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chemeClr val="dk1"/>
                </a:solidFill>
                <a:latin typeface="+mn-lt"/>
                <a:ea typeface="+mn-ea"/>
                <a:cs typeface="+mn-cs"/>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360362" lvl="1" indent="0" algn="r">
              <a:buFont typeface="Verdana" pitchFamily="34" charset="0"/>
              <a:buNone/>
            </a:pPr>
            <a:r>
              <a:rPr lang="da-DK" sz="1200" dirty="0"/>
              <a:t>21</a:t>
            </a:r>
          </a:p>
        </p:txBody>
      </p:sp>
      <p:pic>
        <p:nvPicPr>
          <p:cNvPr id="14" name="Picture Placeholder 13" descr="A person wearing a hard hat and glasses&#10;&#10;Description automatically generated">
            <a:extLst>
              <a:ext uri="{FF2B5EF4-FFF2-40B4-BE49-F238E27FC236}">
                <a16:creationId xmlns:a16="http://schemas.microsoft.com/office/drawing/2014/main" id="{5BB8BAFC-404D-C1A6-FB8A-B3E901182CD1}"/>
              </a:ext>
            </a:extLst>
          </p:cNvPr>
          <p:cNvPicPr>
            <a:picLocks noGrp="1" noChangeAspect="1"/>
          </p:cNvPicPr>
          <p:nvPr>
            <p:ph type="pic" sz="quarter" idx="21"/>
          </p:nvPr>
        </p:nvPicPr>
        <p:blipFill>
          <a:blip r:embed="rId2" cstate="print">
            <a:extLst>
              <a:ext uri="{28A0092B-C50C-407E-A947-70E740481C1C}">
                <a14:useLocalDpi xmlns:a14="http://schemas.microsoft.com/office/drawing/2010/main" val="0"/>
              </a:ext>
            </a:extLst>
          </a:blip>
          <a:srcRect l="62" r="62"/>
          <a:stretch>
            <a:fillRect/>
          </a:stretch>
        </p:blipFill>
        <p:spPr/>
      </p:pic>
    </p:spTree>
    <p:extLst>
      <p:ext uri="{BB962C8B-B14F-4D97-AF65-F5344CB8AC3E}">
        <p14:creationId xmlns:p14="http://schemas.microsoft.com/office/powerpoint/2010/main" val="185172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map of the earth&#10;&#10;Description automatically generated">
            <a:extLst>
              <a:ext uri="{FF2B5EF4-FFF2-40B4-BE49-F238E27FC236}">
                <a16:creationId xmlns:a16="http://schemas.microsoft.com/office/drawing/2014/main" id="{DCC6E8AB-8E13-0ECC-AE3B-60EF373FF63F}"/>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4159" b="4159"/>
          <a:stretch>
            <a:fillRect/>
          </a:stretch>
        </p:blipFill>
        <p:spPr/>
      </p:pic>
      <p:sp>
        <p:nvSpPr>
          <p:cNvPr id="3" name="Date Placeholder 2">
            <a:extLst>
              <a:ext uri="{FF2B5EF4-FFF2-40B4-BE49-F238E27FC236}">
                <a16:creationId xmlns:a16="http://schemas.microsoft.com/office/drawing/2014/main" id="{AD4D32A8-A897-A050-2551-C4C4AA2C0F1A}"/>
              </a:ext>
            </a:extLst>
          </p:cNvPr>
          <p:cNvSpPr>
            <a:spLocks noGrp="1"/>
          </p:cNvSpPr>
          <p:nvPr>
            <p:ph type="dt" sz="half" idx="10"/>
          </p:nvPr>
        </p:nvSpPr>
        <p:spPr/>
        <p:txBody>
          <a:bodyPr/>
          <a:lstStyle/>
          <a:p>
            <a:r>
              <a:rPr lang="da-DK" noProof="0"/>
              <a:t>Januar 2024</a:t>
            </a:r>
            <a:endParaRPr lang="en-GB" noProof="0"/>
          </a:p>
        </p:txBody>
      </p:sp>
      <p:sp>
        <p:nvSpPr>
          <p:cNvPr id="6" name="Text Placeholder 5">
            <a:extLst>
              <a:ext uri="{FF2B5EF4-FFF2-40B4-BE49-F238E27FC236}">
                <a16:creationId xmlns:a16="http://schemas.microsoft.com/office/drawing/2014/main" id="{0832FA1D-1F8A-DD87-2EFC-54A36C65681B}"/>
              </a:ext>
            </a:extLst>
          </p:cNvPr>
          <p:cNvSpPr>
            <a:spLocks noGrp="1"/>
          </p:cNvSpPr>
          <p:nvPr>
            <p:ph type="body" sz="quarter" idx="18"/>
          </p:nvPr>
        </p:nvSpPr>
        <p:spPr>
          <a:xfrm>
            <a:off x="406372" y="1077896"/>
            <a:ext cx="4342680" cy="2987708"/>
          </a:xfrm>
        </p:spPr>
        <p:txBody>
          <a:bodyPr>
            <a:normAutofit/>
          </a:bodyPr>
          <a:lstStyle/>
          <a:p>
            <a:pPr marL="0" indent="0">
              <a:buNone/>
            </a:pPr>
            <a:r>
              <a:rPr lang="da-DK" sz="800" dirty="0">
                <a:latin typeface="+mn-lt"/>
              </a:rPr>
              <a:t>Danmark står over for store investeringer inden for den grønne omstilling de kommende år. </a:t>
            </a:r>
          </a:p>
          <a:p>
            <a:pPr marL="0" indent="0">
              <a:buNone/>
            </a:pPr>
            <a:r>
              <a:rPr lang="da-DK" sz="800" dirty="0">
                <a:effectLst/>
                <a:latin typeface="+mn-lt"/>
                <a:ea typeface="Times New Roman" panose="02020603050405020304" pitchFamily="18" charset="0"/>
                <a:cs typeface="Arial" panose="020B0604020202020204" pitchFamily="34" charset="0"/>
              </a:rPr>
              <a:t>Med Klimaloven har Danmark vedtaget en bindende målsætning om, at de samlede drivhusgasudledninger skal reduceres med 70% i 2030 i forhold til niveauet i 1990,</a:t>
            </a:r>
            <a:r>
              <a:rPr lang="da-DK" sz="800" dirty="0">
                <a:solidFill>
                  <a:srgbClr val="212529"/>
                </a:solidFill>
                <a:effectLst/>
                <a:latin typeface="+mn-lt"/>
                <a:ea typeface="Times New Roman" panose="02020603050405020304" pitchFamily="18" charset="0"/>
                <a:cs typeface="Arial" panose="020B0604020202020204" pitchFamily="34" charset="0"/>
              </a:rPr>
              <a:t> </a:t>
            </a:r>
            <a:r>
              <a:rPr lang="da-DK" sz="800" dirty="0">
                <a:effectLst/>
                <a:latin typeface="+mn-lt"/>
                <a:ea typeface="Times New Roman" panose="02020603050405020304" pitchFamily="18" charset="0"/>
                <a:cs typeface="Arial" panose="020B0604020202020204" pitchFamily="34" charset="0"/>
              </a:rPr>
              <a:t>samt et langsigtet mål om, at Danmark skal være klimaneutral senest i 2050. Realiseringen af disse målsætninger indebærer betydelige investeringer på såvel den korte som på den længere bane og et markant behov for kvalificeret arbejdskraft. </a:t>
            </a:r>
          </a:p>
          <a:p>
            <a:pPr marL="0" indent="0">
              <a:buNone/>
            </a:pPr>
            <a:r>
              <a:rPr lang="da-DK" sz="800" dirty="0">
                <a:latin typeface="+mn-lt"/>
                <a:ea typeface="Times New Roman" panose="02020603050405020304" pitchFamily="18" charset="0"/>
              </a:rPr>
              <a:t>Samtidig betyder den geopolitiske situation et øget fokus på danske forsvarsinvesteringer, herunder investeringer i nye fartøjer til Søværnet. </a:t>
            </a:r>
          </a:p>
          <a:p>
            <a:pPr marL="0" indent="0">
              <a:buNone/>
            </a:pPr>
            <a:r>
              <a:rPr lang="da-DK" sz="800" dirty="0">
                <a:effectLst/>
                <a:latin typeface="+mn-lt"/>
                <a:ea typeface="Times New Roman" panose="02020603050405020304" pitchFamily="18" charset="0"/>
                <a:cs typeface="Arial" panose="020B0604020202020204" pitchFamily="34" charset="0"/>
              </a:rPr>
              <a:t>Denne analyse kortlægger arbejdskraftbehovet til havvindmølleparker, </a:t>
            </a:r>
            <a:r>
              <a:rPr lang="da-DK" sz="800" dirty="0" err="1">
                <a:effectLst/>
                <a:latin typeface="+mn-lt"/>
                <a:ea typeface="Times New Roman" panose="02020603050405020304" pitchFamily="18" charset="0"/>
                <a:cs typeface="Arial" panose="020B0604020202020204" pitchFamily="34" charset="0"/>
              </a:rPr>
              <a:t>Carbon</a:t>
            </a:r>
            <a:r>
              <a:rPr lang="da-DK" sz="800" dirty="0">
                <a:effectLst/>
                <a:latin typeface="+mn-lt"/>
                <a:ea typeface="Times New Roman" panose="02020603050405020304" pitchFamily="18" charset="0"/>
                <a:cs typeface="Arial" panose="020B0604020202020204" pitchFamily="34" charset="0"/>
              </a:rPr>
              <a:t> </a:t>
            </a:r>
            <a:r>
              <a:rPr lang="da-DK" sz="800" dirty="0" err="1">
                <a:effectLst/>
                <a:latin typeface="+mn-lt"/>
                <a:ea typeface="Times New Roman" panose="02020603050405020304" pitchFamily="18" charset="0"/>
                <a:cs typeface="Arial" panose="020B0604020202020204" pitchFamily="34" charset="0"/>
              </a:rPr>
              <a:t>Capture</a:t>
            </a:r>
            <a:r>
              <a:rPr lang="da-DK" sz="800" dirty="0">
                <a:effectLst/>
                <a:latin typeface="+mn-lt"/>
                <a:ea typeface="Times New Roman" panose="02020603050405020304" pitchFamily="18" charset="0"/>
                <a:cs typeface="Arial" panose="020B0604020202020204" pitchFamily="34" charset="0"/>
              </a:rPr>
              <a:t> &amp; Storage (CCS) og til bygning af et antal nye patruljeskibe til det danske Søværn. Alle disse investeringer vil berøre virksomhederne i Det Blå Danmark og vil betyde efterspørgsel efter mere arbejdskraft til virksomhederne. </a:t>
            </a:r>
          </a:p>
          <a:p>
            <a:pPr marL="0" indent="0">
              <a:buNone/>
            </a:pPr>
            <a:r>
              <a:rPr lang="da-DK" sz="800" dirty="0">
                <a:latin typeface="+mn-lt"/>
                <a:ea typeface="Times New Roman" panose="02020603050405020304" pitchFamily="18" charset="0"/>
              </a:rPr>
              <a:t>I denne analyse afdækker COWI arbejdskraftbehovet frem til 2035 i forbindelse med disse investeringer.  </a:t>
            </a:r>
            <a:endParaRPr lang="da-DK" sz="800" dirty="0">
              <a:effectLst/>
              <a:latin typeface="+mn-lt"/>
              <a:ea typeface="Times New Roman" panose="02020603050405020304" pitchFamily="18" charset="0"/>
              <a:cs typeface="Arial" panose="020B0604020202020204" pitchFamily="34" charset="0"/>
            </a:endParaRPr>
          </a:p>
          <a:p>
            <a:pPr marL="0" indent="0">
              <a:buNone/>
            </a:pPr>
            <a:r>
              <a:rPr lang="da-DK" sz="800" dirty="0">
                <a:effectLst/>
                <a:latin typeface="+mn-lt"/>
                <a:ea typeface="Times New Roman" panose="02020603050405020304" pitchFamily="18" charset="0"/>
                <a:cs typeface="Arial" panose="020B0604020202020204" pitchFamily="34" charset="0"/>
              </a:rPr>
              <a:t>Samtidig er sammenhængen mellem </a:t>
            </a:r>
            <a:r>
              <a:rPr lang="da-DK" sz="800" dirty="0">
                <a:latin typeface="+mn-lt"/>
              </a:rPr>
              <a:t>forsknings- og udviklingsaktiviteter og vækst inden for Det Blå Danmark undersøgt. Det er sket via en </a:t>
            </a:r>
            <a:r>
              <a:rPr lang="da-DK" sz="800" dirty="0" err="1">
                <a:latin typeface="+mn-lt"/>
              </a:rPr>
              <a:t>desk</a:t>
            </a:r>
            <a:r>
              <a:rPr lang="da-DK" sz="800" dirty="0">
                <a:latin typeface="+mn-lt"/>
              </a:rPr>
              <a:t> research af tilgængelige analyser og undersøgelser af dette område.  </a:t>
            </a:r>
          </a:p>
          <a:p>
            <a:pPr marL="0" indent="0">
              <a:buNone/>
            </a:pPr>
            <a:r>
              <a:rPr lang="da-DK" sz="800" dirty="0">
                <a:latin typeface="+mn-lt"/>
              </a:rPr>
              <a:t>Denne rapport er udarbejdet af COWI i samarbejde med Danske Rederier, Danske Maritime og CO Industri i perioden september til januar 2024. </a:t>
            </a:r>
            <a:endParaRPr lang="da-DK" sz="800" dirty="0">
              <a:effectLst/>
              <a:latin typeface="+mn-lt"/>
              <a:ea typeface="Times New Roman" panose="02020603050405020304" pitchFamily="18" charset="0"/>
              <a:cs typeface="Arial" panose="020B0604020202020204" pitchFamily="34" charset="0"/>
            </a:endParaRPr>
          </a:p>
          <a:p>
            <a:pPr marL="0" indent="0">
              <a:buNone/>
            </a:pPr>
            <a:endParaRPr lang="da-DK" sz="900" dirty="0">
              <a:effectLst/>
              <a:latin typeface="+mn-lt"/>
              <a:ea typeface="Times New Roman" panose="02020603050405020304" pitchFamily="18" charset="0"/>
              <a:cs typeface="Arial" panose="020B0604020202020204" pitchFamily="34" charset="0"/>
            </a:endParaRPr>
          </a:p>
          <a:p>
            <a:pPr marL="0" indent="0">
              <a:buNone/>
            </a:pPr>
            <a:endParaRPr lang="da-DK" sz="900" dirty="0">
              <a:effectLst/>
              <a:latin typeface="+mn-lt"/>
              <a:ea typeface="Times New Roman" panose="02020603050405020304" pitchFamily="18" charset="0"/>
              <a:cs typeface="Arial" panose="020B0604020202020204" pitchFamily="34" charset="0"/>
            </a:endParaRPr>
          </a:p>
          <a:p>
            <a:pPr marL="0" indent="0">
              <a:buNone/>
            </a:pPr>
            <a:endParaRPr lang="da-DK" sz="1000" dirty="0"/>
          </a:p>
        </p:txBody>
      </p:sp>
      <p:sp>
        <p:nvSpPr>
          <p:cNvPr id="7" name="Title 6">
            <a:extLst>
              <a:ext uri="{FF2B5EF4-FFF2-40B4-BE49-F238E27FC236}">
                <a16:creationId xmlns:a16="http://schemas.microsoft.com/office/drawing/2014/main" id="{0C9BCE2B-6265-E2B9-9F19-1CFABB412F93}"/>
              </a:ext>
            </a:extLst>
          </p:cNvPr>
          <p:cNvSpPr>
            <a:spLocks noGrp="1"/>
          </p:cNvSpPr>
          <p:nvPr>
            <p:ph type="title"/>
          </p:nvPr>
        </p:nvSpPr>
        <p:spPr/>
        <p:txBody>
          <a:bodyPr/>
          <a:lstStyle/>
          <a:p>
            <a:r>
              <a:rPr lang="da-DK"/>
              <a:t>Indledning</a:t>
            </a:r>
          </a:p>
        </p:txBody>
      </p:sp>
    </p:spTree>
    <p:extLst>
      <p:ext uri="{BB962C8B-B14F-4D97-AF65-F5344CB8AC3E}">
        <p14:creationId xmlns:p14="http://schemas.microsoft.com/office/powerpoint/2010/main" val="212940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DDCF-9941-E97D-5767-9F7409558B5D}"/>
              </a:ext>
            </a:extLst>
          </p:cNvPr>
          <p:cNvSpPr>
            <a:spLocks noGrp="1"/>
          </p:cNvSpPr>
          <p:nvPr>
            <p:ph type="title"/>
          </p:nvPr>
        </p:nvSpPr>
        <p:spPr>
          <a:xfrm>
            <a:off x="271147" y="559369"/>
            <a:ext cx="8601056" cy="467239"/>
          </a:xfrm>
        </p:spPr>
        <p:txBody>
          <a:bodyPr/>
          <a:lstStyle/>
          <a:p>
            <a:pPr>
              <a:lnSpc>
                <a:spcPct val="100000"/>
              </a:lnSpc>
            </a:pPr>
            <a:r>
              <a:rPr lang="da-DK" dirty="0"/>
              <a:t>Det Blå Danmark – styrker og potentialer </a:t>
            </a:r>
            <a:br>
              <a:rPr lang="da-DK" dirty="0"/>
            </a:br>
            <a:endParaRPr lang="da-DK" sz="1200" dirty="0"/>
          </a:p>
        </p:txBody>
      </p:sp>
      <p:sp>
        <p:nvSpPr>
          <p:cNvPr id="3" name="Text Placeholder 2">
            <a:extLst>
              <a:ext uri="{FF2B5EF4-FFF2-40B4-BE49-F238E27FC236}">
                <a16:creationId xmlns:a16="http://schemas.microsoft.com/office/drawing/2014/main" id="{4D4FC2FD-62F0-7365-D10B-EC79C2C8B02C}"/>
              </a:ext>
            </a:extLst>
          </p:cNvPr>
          <p:cNvSpPr>
            <a:spLocks noGrp="1"/>
          </p:cNvSpPr>
          <p:nvPr>
            <p:ph type="body" sz="quarter" idx="13"/>
          </p:nvPr>
        </p:nvSpPr>
        <p:spPr/>
        <p:txBody>
          <a:bodyPr/>
          <a:lstStyle/>
          <a:p>
            <a:r>
              <a:rPr lang="da-DK" sz="800">
                <a:solidFill>
                  <a:schemeClr val="accent1"/>
                </a:solidFill>
              </a:rPr>
              <a:t>Arbejdskraftudfordringer i Det Blå Danmark</a:t>
            </a:r>
            <a:endParaRPr lang="da-DK"/>
          </a:p>
        </p:txBody>
      </p:sp>
      <p:sp>
        <p:nvSpPr>
          <p:cNvPr id="4" name="Content Placeholder 3">
            <a:extLst>
              <a:ext uri="{FF2B5EF4-FFF2-40B4-BE49-F238E27FC236}">
                <a16:creationId xmlns:a16="http://schemas.microsoft.com/office/drawing/2014/main" id="{F5C34BF2-8C51-BE52-CB24-9C601B749EB3}"/>
              </a:ext>
            </a:extLst>
          </p:cNvPr>
          <p:cNvSpPr>
            <a:spLocks noGrp="1"/>
          </p:cNvSpPr>
          <p:nvPr>
            <p:ph sz="quarter" idx="15"/>
          </p:nvPr>
        </p:nvSpPr>
        <p:spPr>
          <a:xfrm>
            <a:off x="271147" y="1295624"/>
            <a:ext cx="3843653" cy="3235469"/>
          </a:xfrm>
        </p:spPr>
        <p:txBody>
          <a:bodyPr>
            <a:noAutofit/>
          </a:bodyPr>
          <a:lstStyle/>
          <a:p>
            <a:pPr>
              <a:lnSpc>
                <a:spcPct val="100000"/>
              </a:lnSpc>
              <a:spcAft>
                <a:spcPts val="800"/>
              </a:spcAft>
            </a:pPr>
            <a:r>
              <a:rPr lang="da-DK" dirty="0">
                <a:solidFill>
                  <a:schemeClr val="tx1"/>
                </a:solidFill>
                <a:effectLst/>
                <a:latin typeface="+mn-lt"/>
                <a:ea typeface="Arial" panose="020B0604020202020204" pitchFamily="34" charset="0"/>
                <a:cs typeface="Times New Roman" panose="02020603050405020304" pitchFamily="18" charset="0"/>
              </a:rPr>
              <a:t>Danmark er i top-10 over verdens største skibsfartsnationer og har den 7. største maritime industri i verden. I hele verden er Danmark kendt som frontløber på det maritime område, hvor den globale skibsfart i disse år bevæger sig mod en klimaneutral fremtid. </a:t>
            </a:r>
          </a:p>
          <a:p>
            <a:pPr>
              <a:lnSpc>
                <a:spcPct val="100000"/>
              </a:lnSpc>
              <a:spcAft>
                <a:spcPts val="800"/>
              </a:spcAft>
            </a:pPr>
            <a:r>
              <a:rPr lang="da-DK" dirty="0">
                <a:solidFill>
                  <a:schemeClr val="tx1"/>
                </a:solidFill>
                <a:effectLst/>
                <a:latin typeface="+mn-lt"/>
                <a:ea typeface="Arial" panose="020B0604020202020204" pitchFamily="34" charset="0"/>
                <a:cs typeface="Times New Roman" panose="02020603050405020304" pitchFamily="18" charset="0"/>
              </a:rPr>
              <a:t>Det Blå Danmark er en nøgleaktør i den grønne omstilling – både i forhold til udvikling, produktion og transport af nye bæredygtige teknologier og i forhold til at kunne imødekomme den øgede efterspørgsel efter klimavenlig transport. Endelig er sektoren en vigtig aktør i forhold til opgradering af Søværnet med nye, tidssvarende skibe til det danske forsvar. Det Blå Danmark er således en af Danmarks erhvervsmæssige absolutte styrkepositioner og Danmarks største enkeltstående eksporterhverv. Sektoren har i perioden 2009-2019 oplevet en produktivitetsvækst på 9 % om året, mod 2 % i den samlede danske økonomi. </a:t>
            </a:r>
            <a:endParaRPr lang="da-DK" dirty="0">
              <a:solidFill>
                <a:schemeClr val="tx1"/>
              </a:solidFill>
              <a:effectLst/>
              <a:latin typeface="+mn-lt"/>
              <a:ea typeface="Calibri" panose="020F0502020204030204" pitchFamily="34" charset="0"/>
              <a:cs typeface="Times New Roman" panose="02020603050405020304" pitchFamily="18" charset="0"/>
            </a:endParaRPr>
          </a:p>
          <a:p>
            <a:pPr>
              <a:lnSpc>
                <a:spcPct val="100000"/>
              </a:lnSpc>
              <a:spcAft>
                <a:spcPts val="800"/>
              </a:spcAft>
            </a:pPr>
            <a:r>
              <a:rPr lang="da-DK" dirty="0">
                <a:solidFill>
                  <a:schemeClr val="tx1"/>
                </a:solidFill>
                <a:effectLst/>
                <a:latin typeface="+mn-lt"/>
                <a:ea typeface="Arial" panose="020B0604020202020204" pitchFamily="34" charset="0"/>
                <a:cs typeface="Times New Roman" panose="02020603050405020304" pitchFamily="18" charset="0"/>
              </a:rPr>
              <a:t>Eksporten udgør i sig selv 86 % af den samlede produktion i Det Blå Danmark og ca. en tredjedel af den samlede eksport i Danmark. Den gennemsnitlige vareeksport pr. ansat er samtidigt dobbelt så høj i den maritime industri, end den er i andre eksportvirksomheder. Samtidig skabes der stor værdi i erhvervene i Det Blå Danmark. For hver beskæftiget, skaber Det Blå Danmark mere end dobbelt så meget bruttoværditilvækst (BVT) som den gennemsnitlige branche i dansk økonomi. </a:t>
            </a:r>
            <a:endParaRPr lang="da-DK" dirty="0">
              <a:solidFill>
                <a:schemeClr val="tx1"/>
              </a:solidFill>
              <a:effectLst/>
              <a:latin typeface="+mn-lt"/>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728803A6-E5F7-D0D3-7031-4B55C2965B89}"/>
              </a:ext>
            </a:extLst>
          </p:cNvPr>
          <p:cNvSpPr>
            <a:spLocks noGrp="1"/>
          </p:cNvSpPr>
          <p:nvPr>
            <p:ph sz="quarter" idx="16"/>
          </p:nvPr>
        </p:nvSpPr>
        <p:spPr>
          <a:xfrm>
            <a:off x="4800603" y="1295626"/>
            <a:ext cx="3920833" cy="3607200"/>
          </a:xfrm>
        </p:spPr>
        <p:txBody>
          <a:bodyPr>
            <a:normAutofit/>
          </a:bodyPr>
          <a:lstStyle/>
          <a:p>
            <a:pPr>
              <a:lnSpc>
                <a:spcPct val="100000"/>
              </a:lnSpc>
              <a:spcAft>
                <a:spcPts val="800"/>
              </a:spcAft>
            </a:pPr>
            <a:r>
              <a:rPr lang="da-DK" dirty="0">
                <a:solidFill>
                  <a:schemeClr val="tx1"/>
                </a:solidFill>
                <a:effectLst/>
                <a:latin typeface="+mn-lt"/>
                <a:ea typeface="Segoe UI" panose="020B0502040204020203" pitchFamily="34" charset="0"/>
                <a:cs typeface="Times New Roman" panose="02020603050405020304" pitchFamily="18" charset="0"/>
              </a:rPr>
              <a:t>Det har derfor stor betydning, at Det Bål Danmark har velkvalificerede søfolk og shippingfolk, og at der går dygtige medarbejdere rundt på de maritime virksomheder i </a:t>
            </a:r>
            <a:r>
              <a:rPr lang="da-DK" dirty="0" err="1">
                <a:solidFill>
                  <a:schemeClr val="tx1"/>
                </a:solidFill>
                <a:effectLst/>
                <a:latin typeface="+mn-lt"/>
                <a:ea typeface="Segoe UI" panose="020B0502040204020203" pitchFamily="34" charset="0"/>
                <a:cs typeface="Times New Roman" panose="02020603050405020304" pitchFamily="18" charset="0"/>
              </a:rPr>
              <a:t>Produktionsdanmark</a:t>
            </a:r>
            <a:r>
              <a:rPr lang="da-DK" dirty="0">
                <a:solidFill>
                  <a:schemeClr val="tx1"/>
                </a:solidFill>
                <a:effectLst/>
                <a:latin typeface="+mn-lt"/>
                <a:ea typeface="Segoe UI" panose="020B0502040204020203" pitchFamily="34" charset="0"/>
                <a:cs typeface="Times New Roman" panose="02020603050405020304" pitchFamily="18" charset="0"/>
              </a:rPr>
              <a:t>. Lige fra smeden, industriteknikeren, elektrikeren, teknologen, operatøren og montøren til ingeniøren, dataspecialisten og </a:t>
            </a:r>
            <a:r>
              <a:rPr lang="da-DK" dirty="0" err="1">
                <a:solidFill>
                  <a:schemeClr val="tx1"/>
                </a:solidFill>
                <a:effectLst/>
                <a:latin typeface="+mn-lt"/>
                <a:ea typeface="Segoe UI" panose="020B0502040204020203" pitchFamily="34" charset="0"/>
                <a:cs typeface="Times New Roman" panose="02020603050405020304" pitchFamily="18" charset="0"/>
              </a:rPr>
              <a:t>PhD’en</a:t>
            </a:r>
            <a:r>
              <a:rPr lang="da-DK" dirty="0">
                <a:solidFill>
                  <a:schemeClr val="tx1"/>
                </a:solidFill>
                <a:effectLst/>
                <a:latin typeface="+mn-lt"/>
                <a:ea typeface="Segoe UI" panose="020B0502040204020203" pitchFamily="34" charset="0"/>
                <a:cs typeface="Times New Roman" panose="02020603050405020304" pitchFamily="18" charset="0"/>
              </a:rPr>
              <a:t>. De gør en forskel for Det Blå Danmark som en dansk styrkeposition, hvor danske virksomheder ofte formår at komme først ud på verdensmarkedet med nye grønne løsninger. </a:t>
            </a:r>
            <a:endParaRPr lang="da-DK" dirty="0">
              <a:effectLst/>
              <a:latin typeface="+mn-lt"/>
              <a:ea typeface="Arial" panose="020B0604020202020204" pitchFamily="34" charset="0"/>
              <a:cs typeface="Times New Roman" panose="02020603050405020304" pitchFamily="18" charset="0"/>
            </a:endParaRPr>
          </a:p>
          <a:p>
            <a:pPr>
              <a:lnSpc>
                <a:spcPct val="100000"/>
              </a:lnSpc>
              <a:spcAft>
                <a:spcPts val="800"/>
              </a:spcAft>
            </a:pPr>
            <a:r>
              <a:rPr lang="da-DK" dirty="0">
                <a:effectLst/>
                <a:latin typeface="+mn-lt"/>
                <a:ea typeface="Arial" panose="020B0604020202020204" pitchFamily="34" charset="0"/>
                <a:cs typeface="Times New Roman" panose="02020603050405020304" pitchFamily="18" charset="0"/>
              </a:rPr>
              <a:t>Endelig skaber Det Blå Danmark mange arbejdspladser i resten af dansk erhvervsliv. For hver 100 medarbejdere, der er beskæftiget i Det Blå Danmark, genererer sektoren beskæftigelse for 56 personer i andre brancher. </a:t>
            </a:r>
            <a:endParaRPr lang="da-DK" dirty="0">
              <a:effectLst/>
              <a:latin typeface="+mn-lt"/>
              <a:ea typeface="Calibri" panose="020F0502020204030204" pitchFamily="34" charset="0"/>
              <a:cs typeface="Times New Roman" panose="02020603050405020304" pitchFamily="18" charset="0"/>
            </a:endParaRPr>
          </a:p>
          <a:p>
            <a:pPr>
              <a:lnSpc>
                <a:spcPct val="100000"/>
              </a:lnSpc>
            </a:pPr>
            <a:r>
              <a:rPr lang="da-DK" dirty="0">
                <a:effectLst/>
                <a:latin typeface="+mn-lt"/>
                <a:ea typeface="Arial" panose="020B0604020202020204" pitchFamily="34" charset="0"/>
              </a:rPr>
              <a:t>Fra politisk side nyder branchen bred opbakning – blandt andet gennem flere maritime vækstplaner - og skal branchen nå sine grønne målsætninger, har det politiske samspil og rammebetingelserne væsentlig betydning. Et vigtigt emne er adgangen til nok dygtige medarbejdere, hvor den fælles indsats for at tiltrække flere unge til den maritime branche er central. </a:t>
            </a:r>
          </a:p>
          <a:p>
            <a:pPr>
              <a:lnSpc>
                <a:spcPct val="100000"/>
              </a:lnSpc>
            </a:pPr>
            <a:r>
              <a:rPr lang="da-DK" dirty="0">
                <a:effectLst/>
                <a:latin typeface="+mn-lt"/>
                <a:ea typeface="Arial" panose="020B0604020202020204" pitchFamily="34" charset="0"/>
              </a:rPr>
              <a:t>I en række fag mangler der allerede nu medarbejdere, og denne analyse indikerer hvilke faggrupper, der i særlig grad bliver brug for. Skal Det Blå Danmarks fulde potentiale indfries, vil det kræve flere målrettede tiltag og et stærk samspil mellem virksomheder, fagforeninger, beslutningstagere, uddannelsesinstitutioner, brancheorganisationer og andre aktører på området. </a:t>
            </a:r>
            <a:endParaRPr lang="da-DK" dirty="0">
              <a:latin typeface="+mn-lt"/>
            </a:endParaRPr>
          </a:p>
        </p:txBody>
      </p:sp>
    </p:spTree>
    <p:extLst>
      <p:ext uri="{BB962C8B-B14F-4D97-AF65-F5344CB8AC3E}">
        <p14:creationId xmlns:p14="http://schemas.microsoft.com/office/powerpoint/2010/main" val="410044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4A594-8DB7-2BB2-B017-8BCC938642DC}"/>
              </a:ext>
            </a:extLst>
          </p:cNvPr>
          <p:cNvSpPr>
            <a:spLocks noGrp="1"/>
          </p:cNvSpPr>
          <p:nvPr>
            <p:ph type="dt" sz="half" idx="10"/>
          </p:nvPr>
        </p:nvSpPr>
        <p:spPr/>
        <p:txBody>
          <a:bodyPr/>
          <a:lstStyle/>
          <a:p>
            <a:r>
              <a:rPr lang="da-DK" noProof="0"/>
              <a:t>Januar 2024</a:t>
            </a:r>
            <a:endParaRPr lang="en-GB" noProof="0"/>
          </a:p>
        </p:txBody>
      </p:sp>
      <p:sp>
        <p:nvSpPr>
          <p:cNvPr id="6" name="Title 5">
            <a:extLst>
              <a:ext uri="{FF2B5EF4-FFF2-40B4-BE49-F238E27FC236}">
                <a16:creationId xmlns:a16="http://schemas.microsoft.com/office/drawing/2014/main" id="{A1BF97F0-5824-ECF0-C860-886BD76EF1AA}"/>
              </a:ext>
            </a:extLst>
          </p:cNvPr>
          <p:cNvSpPr>
            <a:spLocks noGrp="1"/>
          </p:cNvSpPr>
          <p:nvPr>
            <p:ph type="title"/>
          </p:nvPr>
        </p:nvSpPr>
        <p:spPr>
          <a:xfrm>
            <a:off x="377654" y="750074"/>
            <a:ext cx="3876846" cy="1329013"/>
          </a:xfrm>
        </p:spPr>
        <p:txBody>
          <a:bodyPr/>
          <a:lstStyle/>
          <a:p>
            <a:pPr>
              <a:lnSpc>
                <a:spcPct val="100000"/>
              </a:lnSpc>
            </a:pPr>
            <a:r>
              <a:rPr lang="da-DK" sz="2800">
                <a:effectLst/>
                <a:ea typeface="Times New Roman" panose="02020603050405020304" pitchFamily="18" charset="0"/>
              </a:rPr>
              <a:t>Investeringer og arbejdskraftbehov i Det Blå Danmark </a:t>
            </a:r>
            <a:endParaRPr lang="da-DK" sz="2800"/>
          </a:p>
        </p:txBody>
      </p:sp>
      <p:sp>
        <p:nvSpPr>
          <p:cNvPr id="7" name="Text Placeholder 6">
            <a:extLst>
              <a:ext uri="{FF2B5EF4-FFF2-40B4-BE49-F238E27FC236}">
                <a16:creationId xmlns:a16="http://schemas.microsoft.com/office/drawing/2014/main" id="{FC57B912-3690-F539-DB35-361A6F9124D1}"/>
              </a:ext>
            </a:extLst>
          </p:cNvPr>
          <p:cNvSpPr>
            <a:spLocks noGrp="1"/>
          </p:cNvSpPr>
          <p:nvPr>
            <p:ph type="body" sz="quarter" idx="29"/>
          </p:nvPr>
        </p:nvSpPr>
        <p:spPr>
          <a:xfrm>
            <a:off x="377654" y="2617447"/>
            <a:ext cx="3876846" cy="1320519"/>
          </a:xfrm>
        </p:spPr>
        <p:txBody>
          <a:bodyPr>
            <a:normAutofit fontScale="92500"/>
          </a:bodyPr>
          <a:lstStyle/>
          <a:p>
            <a:pPr>
              <a:lnSpc>
                <a:spcPct val="90000"/>
              </a:lnSpc>
            </a:pPr>
            <a:r>
              <a:rPr lang="da-DK" sz="1400" b="1"/>
              <a:t>Dette afsnit leverer hovedresultaterne af arbejdskraftanalysen. </a:t>
            </a:r>
          </a:p>
          <a:p>
            <a:pPr>
              <a:lnSpc>
                <a:spcPct val="90000"/>
              </a:lnSpc>
            </a:pPr>
            <a:endParaRPr lang="da-DK" sz="1400" b="1"/>
          </a:p>
          <a:p>
            <a:pPr>
              <a:lnSpc>
                <a:spcPct val="90000"/>
              </a:lnSpc>
            </a:pPr>
            <a:r>
              <a:rPr lang="da-DK" sz="1400" b="1"/>
              <a:t>Det vil sige et overblik over de analyserede investeringer og analyse af arbejdskraftbehovet til projekter inden for </a:t>
            </a:r>
            <a:r>
              <a:rPr lang="da-DK" sz="1400" b="1" err="1"/>
              <a:t>havvind</a:t>
            </a:r>
            <a:r>
              <a:rPr lang="da-DK" sz="1400" b="1"/>
              <a:t>, CCS og nye patruljeskibe i perioden frem til 2035.  </a:t>
            </a:r>
            <a:endParaRPr lang="da-DK" sz="1400"/>
          </a:p>
        </p:txBody>
      </p:sp>
      <p:pic>
        <p:nvPicPr>
          <p:cNvPr id="11" name="Content Placeholder 10" descr="A person in a white helmet holding a hammer in a metal tube&#10;&#10;Description automatically generated">
            <a:extLst>
              <a:ext uri="{FF2B5EF4-FFF2-40B4-BE49-F238E27FC236}">
                <a16:creationId xmlns:a16="http://schemas.microsoft.com/office/drawing/2014/main" id="{FA0BADF3-6A8D-453D-9C36-70C8AE4534E9}"/>
              </a:ext>
            </a:extLst>
          </p:cNvPr>
          <p:cNvPicPr>
            <a:picLocks noGrp="1" noChangeAspect="1"/>
          </p:cNvPicPr>
          <p:nvPr>
            <p:ph sz="quarter" idx="27"/>
          </p:nvPr>
        </p:nvPicPr>
        <p:blipFill rotWithShape="1">
          <a:blip r:embed="rId2" cstate="print">
            <a:extLst>
              <a:ext uri="{28A0092B-C50C-407E-A947-70E740481C1C}">
                <a14:useLocalDpi xmlns:a14="http://schemas.microsoft.com/office/drawing/2010/main" val="0"/>
              </a:ext>
            </a:extLst>
          </a:blip>
          <a:srcRect t="6328" b="9623"/>
          <a:stretch/>
        </p:blipFill>
        <p:spPr>
          <a:xfrm>
            <a:off x="5207794" y="386373"/>
            <a:ext cx="3441897" cy="3857167"/>
          </a:xfrm>
        </p:spPr>
      </p:pic>
    </p:spTree>
    <p:extLst>
      <p:ext uri="{BB962C8B-B14F-4D97-AF65-F5344CB8AC3E}">
        <p14:creationId xmlns:p14="http://schemas.microsoft.com/office/powerpoint/2010/main" val="42529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92AE-9496-3CA8-E796-00FFC95CAC39}"/>
              </a:ext>
            </a:extLst>
          </p:cNvPr>
          <p:cNvSpPr>
            <a:spLocks noGrp="1"/>
          </p:cNvSpPr>
          <p:nvPr>
            <p:ph type="title"/>
          </p:nvPr>
        </p:nvSpPr>
        <p:spPr>
          <a:xfrm>
            <a:off x="271147" y="443012"/>
            <a:ext cx="8601056" cy="410044"/>
          </a:xfrm>
        </p:spPr>
        <p:txBody>
          <a:bodyPr/>
          <a:lstStyle/>
          <a:p>
            <a:r>
              <a:rPr lang="da-DK">
                <a:ea typeface="Times New Roman" panose="02020603050405020304" pitchFamily="18" charset="0"/>
              </a:rPr>
              <a:t>Meri</a:t>
            </a:r>
            <a:r>
              <a:rPr lang="da-DK" sz="1600">
                <a:effectLst/>
                <a:ea typeface="Times New Roman" panose="02020603050405020304" pitchFamily="18" charset="0"/>
              </a:rPr>
              <a:t>nvesteringerne i havvind frem til 2035</a:t>
            </a:r>
            <a:endParaRPr lang="da-DK"/>
          </a:p>
        </p:txBody>
      </p:sp>
      <p:sp>
        <p:nvSpPr>
          <p:cNvPr id="3" name="Text Placeholder 2">
            <a:extLst>
              <a:ext uri="{FF2B5EF4-FFF2-40B4-BE49-F238E27FC236}">
                <a16:creationId xmlns:a16="http://schemas.microsoft.com/office/drawing/2014/main" id="{7AD52C71-3295-1B83-A0B0-456B631830D3}"/>
              </a:ext>
            </a:extLst>
          </p:cNvPr>
          <p:cNvSpPr>
            <a:spLocks noGrp="1"/>
          </p:cNvSpPr>
          <p:nvPr>
            <p:ph type="body" sz="quarter" idx="13"/>
          </p:nvPr>
        </p:nvSpPr>
        <p:spPr/>
        <p:txBody>
          <a:bodyPr/>
          <a:lstStyle/>
          <a:p>
            <a:r>
              <a:rPr lang="da-DK" sz="800">
                <a:solidFill>
                  <a:schemeClr val="accent1"/>
                </a:solidFill>
              </a:rPr>
              <a:t>Arbejdskraftudfordringer i Det Blå Danmark</a:t>
            </a:r>
            <a:endParaRPr lang="da-DK"/>
          </a:p>
        </p:txBody>
      </p:sp>
      <p:sp>
        <p:nvSpPr>
          <p:cNvPr id="4" name="Content Placeholder 3">
            <a:extLst>
              <a:ext uri="{FF2B5EF4-FFF2-40B4-BE49-F238E27FC236}">
                <a16:creationId xmlns:a16="http://schemas.microsoft.com/office/drawing/2014/main" id="{91780FC7-5EA6-4BF4-CD17-AC07B1D73E02}"/>
              </a:ext>
            </a:extLst>
          </p:cNvPr>
          <p:cNvSpPr>
            <a:spLocks noGrp="1"/>
          </p:cNvSpPr>
          <p:nvPr>
            <p:ph sz="quarter" idx="15"/>
          </p:nvPr>
        </p:nvSpPr>
        <p:spPr>
          <a:xfrm>
            <a:off x="270512" y="998264"/>
            <a:ext cx="3841586" cy="3606278"/>
          </a:xfrm>
        </p:spPr>
        <p:txBody>
          <a:bodyPr>
            <a:normAutofit/>
          </a:bodyPr>
          <a:lstStyle/>
          <a:p>
            <a:pPr>
              <a:lnSpc>
                <a:spcPct val="100000"/>
              </a:lnSpc>
            </a:pPr>
            <a:r>
              <a:rPr lang="da-DK" b="1" dirty="0"/>
              <a:t>Indledning</a:t>
            </a:r>
          </a:p>
          <a:p>
            <a:pPr>
              <a:lnSpc>
                <a:spcPct val="100000"/>
              </a:lnSpc>
            </a:pPr>
            <a:r>
              <a:rPr lang="da-DK" dirty="0"/>
              <a:t>Analysen af investeringerne i </a:t>
            </a:r>
            <a:r>
              <a:rPr lang="da-DK" dirty="0" err="1"/>
              <a:t>havvind</a:t>
            </a:r>
            <a:r>
              <a:rPr lang="da-DK" dirty="0"/>
              <a:t> frem til 2035 viser, at der skal investeres </a:t>
            </a:r>
            <a:r>
              <a:rPr lang="da-DK" dirty="0">
                <a:solidFill>
                  <a:schemeClr val="accent1"/>
                </a:solidFill>
              </a:rPr>
              <a:t>310 mia. kr. </a:t>
            </a:r>
            <a:r>
              <a:rPr lang="da-DK" dirty="0"/>
              <a:t>i </a:t>
            </a:r>
            <a:r>
              <a:rPr lang="da-DK" dirty="0" err="1"/>
              <a:t>havvind</a:t>
            </a:r>
            <a:r>
              <a:rPr lang="da-DK" dirty="0"/>
              <a:t> i perioden 2023-2035, hvis de politiske mål og aftaler skal indfries. </a:t>
            </a:r>
          </a:p>
          <a:p>
            <a:pPr>
              <a:lnSpc>
                <a:spcPct val="100000"/>
              </a:lnSpc>
            </a:pPr>
            <a:r>
              <a:rPr lang="da-DK" dirty="0"/>
              <a:t>Beløbet dækker de investeringer, der er nødvendige for at opnå en forøgelse af  den samlede kapaciteten med 20 GW i 2035. I dag er den eksisterende  kapacitet på 2,3 GW.</a:t>
            </a:r>
          </a:p>
          <a:p>
            <a:pPr>
              <a:lnSpc>
                <a:spcPct val="100000"/>
              </a:lnSpc>
              <a:spcAft>
                <a:spcPts val="0"/>
              </a:spcAft>
            </a:pPr>
            <a:r>
              <a:rPr lang="da-DK" dirty="0"/>
              <a:t>Omfanget af investeringerne når et højdepunkt i perioden </a:t>
            </a:r>
            <a:r>
              <a:rPr lang="da-DK" dirty="0">
                <a:solidFill>
                  <a:schemeClr val="accent1"/>
                </a:solidFill>
              </a:rPr>
              <a:t>2028-2030</a:t>
            </a:r>
            <a:r>
              <a:rPr lang="da-DK" dirty="0"/>
              <a:t>. I denne periode ligger 50% af de samlede investeringer frem til 2035. Baggrunden herfor er bl.a., at en stor del af elproduktionen fra </a:t>
            </a:r>
            <a:r>
              <a:rPr lang="da-DK" dirty="0" err="1"/>
              <a:t>havvind</a:t>
            </a:r>
            <a:r>
              <a:rPr lang="da-DK" dirty="0"/>
              <a:t> skal være klar i 2030. Investeringerne i denne periode dækker bl.a. Hesselø, Kriegers Flak ll , Kattegat ll, tre havvindmølleparker i Nordsøen samt Energiø Bornholm.</a:t>
            </a:r>
          </a:p>
          <a:p>
            <a:pPr>
              <a:lnSpc>
                <a:spcPct val="100000"/>
              </a:lnSpc>
              <a:spcAft>
                <a:spcPts val="0"/>
              </a:spcAft>
            </a:pPr>
            <a:endParaRPr lang="da-DK" dirty="0"/>
          </a:p>
          <a:p>
            <a:pPr>
              <a:lnSpc>
                <a:spcPct val="100000"/>
              </a:lnSpc>
              <a:spcAft>
                <a:spcPts val="0"/>
              </a:spcAft>
            </a:pPr>
            <a:r>
              <a:rPr lang="da-DK" dirty="0">
                <a:solidFill>
                  <a:schemeClr val="accent1"/>
                </a:solidFill>
              </a:rPr>
              <a:t>Figur 1 </a:t>
            </a:r>
            <a:r>
              <a:rPr lang="da-DK" dirty="0"/>
              <a:t>på den anden side viser Energistyrelsens forventede udvikling i den samlede havvindkapacitet givet, at de politisk udmeldte ambitioner og målsætninger indfris.</a:t>
            </a:r>
          </a:p>
          <a:p>
            <a:pPr>
              <a:lnSpc>
                <a:spcPct val="100000"/>
              </a:lnSpc>
              <a:spcAft>
                <a:spcPts val="0"/>
              </a:spcAft>
            </a:pPr>
            <a:endParaRPr lang="da-DK" dirty="0">
              <a:solidFill>
                <a:schemeClr val="accent1"/>
              </a:solidFill>
            </a:endParaRPr>
          </a:p>
          <a:p>
            <a:pPr>
              <a:lnSpc>
                <a:spcPct val="100000"/>
              </a:lnSpc>
              <a:spcAft>
                <a:spcPts val="0"/>
              </a:spcAft>
            </a:pPr>
            <a:r>
              <a:rPr lang="da-DK" dirty="0">
                <a:solidFill>
                  <a:schemeClr val="accent1"/>
                </a:solidFill>
              </a:rPr>
              <a:t>Figur 2 </a:t>
            </a:r>
            <a:r>
              <a:rPr lang="da-DK" dirty="0"/>
              <a:t>viser hvor mange milliarder kroner, det er nødvendigt at investere pr. år, hvis havvindkapacitet skal øges fra det eksisterende niveau på 2,3 GW. til 22,8 GW. i 2035 og kapacitetsudbygningen skal følge mønstret i figur 1. Ved beregningen er der taget højde for en konstruktionsperiode på 3 år og enhedsomkostningerne pr. MW, jf. beskrivelsen af metode og datagrundlag. </a:t>
            </a:r>
          </a:p>
          <a:p>
            <a:pPr>
              <a:spcAft>
                <a:spcPts val="0"/>
              </a:spcAft>
            </a:pPr>
            <a:endParaRPr lang="da-DK" sz="900" dirty="0"/>
          </a:p>
          <a:p>
            <a:pPr>
              <a:spcAft>
                <a:spcPts val="0"/>
              </a:spcAft>
            </a:pPr>
            <a:endParaRPr lang="da-DK" dirty="0"/>
          </a:p>
        </p:txBody>
      </p:sp>
      <p:sp>
        <p:nvSpPr>
          <p:cNvPr id="5" name="Content Placeholder 4">
            <a:extLst>
              <a:ext uri="{FF2B5EF4-FFF2-40B4-BE49-F238E27FC236}">
                <a16:creationId xmlns:a16="http://schemas.microsoft.com/office/drawing/2014/main" id="{9C1B08F8-A443-AA7B-CDBE-D6032D1E0054}"/>
              </a:ext>
            </a:extLst>
          </p:cNvPr>
          <p:cNvSpPr>
            <a:spLocks noGrp="1"/>
          </p:cNvSpPr>
          <p:nvPr>
            <p:ph sz="quarter" idx="16"/>
          </p:nvPr>
        </p:nvSpPr>
        <p:spPr>
          <a:xfrm>
            <a:off x="5186450" y="2674459"/>
            <a:ext cx="3221175" cy="253888"/>
          </a:xfrm>
        </p:spPr>
        <p:txBody>
          <a:bodyPr>
            <a:normAutofit/>
          </a:bodyPr>
          <a:lstStyle/>
          <a:p>
            <a:pPr defTabSz="355600">
              <a:tabLst>
                <a:tab pos="444500" algn="l"/>
              </a:tabLst>
            </a:pPr>
            <a:r>
              <a:rPr lang="da-DK"/>
              <a:t>Figur 2:  	Udvikling    	perioden  2023-2035</a:t>
            </a:r>
          </a:p>
        </p:txBody>
      </p:sp>
      <p:pic>
        <p:nvPicPr>
          <p:cNvPr id="10" name="Picture 9">
            <a:extLst>
              <a:ext uri="{FF2B5EF4-FFF2-40B4-BE49-F238E27FC236}">
                <a16:creationId xmlns:a16="http://schemas.microsoft.com/office/drawing/2014/main" id="{17FD9407-F43A-DDAB-956D-C78509532005}"/>
              </a:ext>
            </a:extLst>
          </p:cNvPr>
          <p:cNvPicPr>
            <a:picLocks noChangeAspect="1"/>
          </p:cNvPicPr>
          <p:nvPr/>
        </p:nvPicPr>
        <p:blipFill>
          <a:blip r:embed="rId2"/>
          <a:stretch>
            <a:fillRect/>
          </a:stretch>
        </p:blipFill>
        <p:spPr>
          <a:xfrm>
            <a:off x="4692756" y="1201068"/>
            <a:ext cx="2864856" cy="1727279"/>
          </a:xfrm>
          <a:prstGeom prst="rect">
            <a:avLst/>
          </a:prstGeom>
        </p:spPr>
      </p:pic>
      <p:pic>
        <p:nvPicPr>
          <p:cNvPr id="13" name="Picture 12">
            <a:extLst>
              <a:ext uri="{FF2B5EF4-FFF2-40B4-BE49-F238E27FC236}">
                <a16:creationId xmlns:a16="http://schemas.microsoft.com/office/drawing/2014/main" id="{4991DD85-E8FB-DF9F-19BC-345F86A9F801}"/>
              </a:ext>
            </a:extLst>
          </p:cNvPr>
          <p:cNvPicPr>
            <a:picLocks noChangeAspect="1"/>
          </p:cNvPicPr>
          <p:nvPr/>
        </p:nvPicPr>
        <p:blipFill>
          <a:blip r:embed="rId3"/>
          <a:stretch>
            <a:fillRect/>
          </a:stretch>
        </p:blipFill>
        <p:spPr>
          <a:xfrm>
            <a:off x="4774043" y="3197679"/>
            <a:ext cx="2586297" cy="1588405"/>
          </a:xfrm>
          <a:prstGeom prst="rect">
            <a:avLst/>
          </a:prstGeom>
        </p:spPr>
      </p:pic>
      <p:sp>
        <p:nvSpPr>
          <p:cNvPr id="14" name="Content Placeholder 4">
            <a:extLst>
              <a:ext uri="{FF2B5EF4-FFF2-40B4-BE49-F238E27FC236}">
                <a16:creationId xmlns:a16="http://schemas.microsoft.com/office/drawing/2014/main" id="{B117E74A-F9BE-984C-0AD5-8331D922617A}"/>
              </a:ext>
            </a:extLst>
          </p:cNvPr>
          <p:cNvSpPr txBox="1">
            <a:spLocks/>
          </p:cNvSpPr>
          <p:nvPr/>
        </p:nvSpPr>
        <p:spPr>
          <a:xfrm>
            <a:off x="4774043" y="3001766"/>
            <a:ext cx="3221175" cy="253888"/>
          </a:xfrm>
          <a:prstGeom prst="rect">
            <a:avLst/>
          </a:prstGeom>
        </p:spPr>
        <p:txBody>
          <a:bodyPr vert="horz" lIns="0" tIns="0" rIns="0" bIns="0" rtlCol="0">
            <a:normAutofit lnSpcReduction="10000"/>
          </a:bodyPr>
          <a:lstStyle>
            <a:lvl1pPr marL="0" indent="0" algn="l" defTabSz="914400" rtl="0" eaLnBrk="1" latinLnBrk="0" hangingPunct="1">
              <a:lnSpc>
                <a:spcPct val="110000"/>
              </a:lnSpc>
              <a:spcBef>
                <a:spcPts val="0"/>
              </a:spcBef>
              <a:spcAft>
                <a:spcPts val="600"/>
              </a:spcAft>
              <a:buClr>
                <a:srgbClr val="F04E23"/>
              </a:buClr>
              <a:buFont typeface="Verdana" pitchFamily="34" charset="0"/>
              <a:buNone/>
              <a:defRPr sz="8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57187" indent="0" algn="l" defTabSz="914400" rtl="0" eaLnBrk="1" latinLnBrk="0" hangingPunct="1">
              <a:spcBef>
                <a:spcPts val="0"/>
              </a:spcBef>
              <a:spcAft>
                <a:spcPts val="600"/>
              </a:spcAft>
              <a:buClr>
                <a:srgbClr val="F04E23"/>
              </a:buClr>
              <a:buFont typeface="Verdana" pitchFamily="34" charset="0"/>
              <a:buNone/>
              <a:defRPr sz="14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2pPr>
            <a:lvl3pPr marL="896938" indent="-182563" algn="l" defTabSz="914400" rtl="0" eaLnBrk="1" latinLnBrk="0" hangingPunct="1">
              <a:spcBef>
                <a:spcPts val="0"/>
              </a:spcBef>
              <a:spcAft>
                <a:spcPts val="600"/>
              </a:spcAft>
              <a:buClr>
                <a:srgbClr val="F04E23"/>
              </a:buClr>
              <a:buFont typeface="Verdana" pitchFamily="34" charset="0"/>
              <a:buChar char="›"/>
              <a:defRPr sz="12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3pPr>
            <a:lvl4pPr marL="1254125" indent="-174625" algn="l" defTabSz="914400" rtl="0" eaLnBrk="1" latinLnBrk="0" hangingPunct="1">
              <a:spcBef>
                <a:spcPts val="0"/>
              </a:spcBef>
              <a:spcAft>
                <a:spcPts val="600"/>
              </a:spcAft>
              <a:buClr>
                <a:srgbClr val="F04E23"/>
              </a:buClr>
              <a:buFont typeface="Verdana" pitchFamily="34" charset="0"/>
              <a:buChar char="›"/>
              <a:defRPr sz="11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4pPr>
            <a:lvl5pPr marL="1611313" indent="-171450" algn="l" defTabSz="914400" rtl="0" eaLnBrk="1" latinLnBrk="0" hangingPunct="1">
              <a:spcBef>
                <a:spcPts val="0"/>
              </a:spcBef>
              <a:spcAft>
                <a:spcPts val="600"/>
              </a:spcAft>
              <a:buClr>
                <a:srgbClr val="F04E23"/>
              </a:buClr>
              <a:buFont typeface="Verdana" pitchFamily="34" charset="0"/>
              <a:buChar char="›"/>
              <a:defRPr sz="11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355600">
              <a:tabLst>
                <a:tab pos="444500" algn="l"/>
              </a:tabLst>
            </a:pPr>
            <a:r>
              <a:rPr lang="da-DK"/>
              <a:t>Figur 2:  	Udviklingen i de samlede investeringer i </a:t>
            </a:r>
            <a:r>
              <a:rPr lang="da-DK" err="1"/>
              <a:t>havvind</a:t>
            </a:r>
            <a:r>
              <a:rPr lang="da-DK"/>
              <a:t> i       	perioden  2023-2035</a:t>
            </a:r>
          </a:p>
        </p:txBody>
      </p:sp>
      <p:sp>
        <p:nvSpPr>
          <p:cNvPr id="15" name="Content Placeholder 4">
            <a:extLst>
              <a:ext uri="{FF2B5EF4-FFF2-40B4-BE49-F238E27FC236}">
                <a16:creationId xmlns:a16="http://schemas.microsoft.com/office/drawing/2014/main" id="{9CACBF30-D166-849F-2D2F-781B188116B3}"/>
              </a:ext>
            </a:extLst>
          </p:cNvPr>
          <p:cNvSpPr txBox="1">
            <a:spLocks/>
          </p:cNvSpPr>
          <p:nvPr/>
        </p:nvSpPr>
        <p:spPr>
          <a:xfrm>
            <a:off x="4774043" y="972299"/>
            <a:ext cx="3221175" cy="253888"/>
          </a:xfrm>
          <a:prstGeom prst="rect">
            <a:avLst/>
          </a:prstGeom>
        </p:spPr>
        <p:txBody>
          <a:bodyPr vert="horz" lIns="0" tIns="0" rIns="0" bIns="0" rtlCol="0">
            <a:normAutofit lnSpcReduction="10000"/>
          </a:bodyPr>
          <a:lstStyle>
            <a:lvl1pPr marL="0" indent="0" algn="l" defTabSz="914400" rtl="0" eaLnBrk="1" latinLnBrk="0" hangingPunct="1">
              <a:lnSpc>
                <a:spcPct val="110000"/>
              </a:lnSpc>
              <a:spcBef>
                <a:spcPts val="0"/>
              </a:spcBef>
              <a:spcAft>
                <a:spcPts val="600"/>
              </a:spcAft>
              <a:buClr>
                <a:srgbClr val="F04E23"/>
              </a:buClr>
              <a:buFont typeface="Verdana" pitchFamily="34" charset="0"/>
              <a:buNone/>
              <a:defRPr sz="8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1pPr>
            <a:lvl2pPr marL="357187" indent="0" algn="l" defTabSz="914400" rtl="0" eaLnBrk="1" latinLnBrk="0" hangingPunct="1">
              <a:spcBef>
                <a:spcPts val="0"/>
              </a:spcBef>
              <a:spcAft>
                <a:spcPts val="600"/>
              </a:spcAft>
              <a:buClr>
                <a:srgbClr val="F04E23"/>
              </a:buClr>
              <a:buFont typeface="Verdana" pitchFamily="34" charset="0"/>
              <a:buNone/>
              <a:defRPr sz="14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2pPr>
            <a:lvl3pPr marL="896938" indent="-182563" algn="l" defTabSz="914400" rtl="0" eaLnBrk="1" latinLnBrk="0" hangingPunct="1">
              <a:spcBef>
                <a:spcPts val="0"/>
              </a:spcBef>
              <a:spcAft>
                <a:spcPts val="600"/>
              </a:spcAft>
              <a:buClr>
                <a:srgbClr val="F04E23"/>
              </a:buClr>
              <a:buFont typeface="Verdana" pitchFamily="34" charset="0"/>
              <a:buChar char="›"/>
              <a:defRPr sz="12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3pPr>
            <a:lvl4pPr marL="1254125" indent="-174625" algn="l" defTabSz="914400" rtl="0" eaLnBrk="1" latinLnBrk="0" hangingPunct="1">
              <a:spcBef>
                <a:spcPts val="0"/>
              </a:spcBef>
              <a:spcAft>
                <a:spcPts val="600"/>
              </a:spcAft>
              <a:buClr>
                <a:srgbClr val="F04E23"/>
              </a:buClr>
              <a:buFont typeface="Verdana" pitchFamily="34" charset="0"/>
              <a:buChar char="›"/>
              <a:defRPr sz="11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4pPr>
            <a:lvl5pPr marL="1611313" indent="-171450" algn="l" defTabSz="914400" rtl="0" eaLnBrk="1" latinLnBrk="0" hangingPunct="1">
              <a:spcBef>
                <a:spcPts val="0"/>
              </a:spcBef>
              <a:spcAft>
                <a:spcPts val="600"/>
              </a:spcAft>
              <a:buClr>
                <a:srgbClr val="F04E23"/>
              </a:buClr>
              <a:buFont typeface="Verdana" pitchFamily="34" charset="0"/>
              <a:buChar char="›"/>
              <a:defRPr sz="1100" b="0" kern="1200" baseline="0">
                <a:solidFill>
                  <a:srgbClr val="000000"/>
                </a:solidFill>
                <a:latin typeface="Arial" panose="020B0604020202020204" pitchFamily="34" charset="0"/>
                <a:ea typeface="Inter" panose="02000503000000020004" pitchFamily="2"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355600">
              <a:tabLst>
                <a:tab pos="444500" algn="l"/>
              </a:tabLst>
            </a:pPr>
            <a:r>
              <a:rPr lang="da-DK"/>
              <a:t>Figur 1:  	Udviklingen i den samlede havvindkapacitet i	perioden     	2023-2035. (Kapaciteten er primo året).</a:t>
            </a:r>
          </a:p>
        </p:txBody>
      </p:sp>
      <p:sp>
        <p:nvSpPr>
          <p:cNvPr id="16" name="TextBox 15">
            <a:extLst>
              <a:ext uri="{FF2B5EF4-FFF2-40B4-BE49-F238E27FC236}">
                <a16:creationId xmlns:a16="http://schemas.microsoft.com/office/drawing/2014/main" id="{0F79165A-B702-CF44-11B3-423B99A863E9}"/>
              </a:ext>
            </a:extLst>
          </p:cNvPr>
          <p:cNvSpPr txBox="1"/>
          <p:nvPr/>
        </p:nvSpPr>
        <p:spPr>
          <a:xfrm>
            <a:off x="7690885" y="2405127"/>
            <a:ext cx="1372196" cy="415498"/>
          </a:xfrm>
          <a:prstGeom prst="rect">
            <a:avLst/>
          </a:prstGeom>
          <a:noFill/>
        </p:spPr>
        <p:txBody>
          <a:bodyPr wrap="square" rtlCol="0">
            <a:spAutoFit/>
          </a:bodyPr>
          <a:lstStyle/>
          <a:p>
            <a:r>
              <a:rPr lang="da-DK" sz="700" b="1" dirty="0">
                <a:latin typeface="+mj-lt"/>
                <a:cs typeface="Arial" pitchFamily="34" charset="0"/>
              </a:rPr>
              <a:t>Kilde</a:t>
            </a:r>
            <a:r>
              <a:rPr lang="da-DK" sz="700" dirty="0">
                <a:latin typeface="+mj-lt"/>
                <a:cs typeface="Arial" pitchFamily="34" charset="0"/>
              </a:rPr>
              <a:t>: Energistyrelsens Analyseforudsætninger til Energinet, 2023 (AF23). </a:t>
            </a:r>
          </a:p>
        </p:txBody>
      </p:sp>
      <p:sp>
        <p:nvSpPr>
          <p:cNvPr id="17" name="TextBox 16">
            <a:extLst>
              <a:ext uri="{FF2B5EF4-FFF2-40B4-BE49-F238E27FC236}">
                <a16:creationId xmlns:a16="http://schemas.microsoft.com/office/drawing/2014/main" id="{ADD98D75-26AE-515C-3427-A84F0C9518DB}"/>
              </a:ext>
            </a:extLst>
          </p:cNvPr>
          <p:cNvSpPr txBox="1"/>
          <p:nvPr/>
        </p:nvSpPr>
        <p:spPr>
          <a:xfrm>
            <a:off x="7690885" y="3871897"/>
            <a:ext cx="1372195" cy="738664"/>
          </a:xfrm>
          <a:prstGeom prst="rect">
            <a:avLst/>
          </a:prstGeom>
          <a:noFill/>
        </p:spPr>
        <p:txBody>
          <a:bodyPr wrap="square" rtlCol="0">
            <a:spAutoFit/>
          </a:bodyPr>
          <a:lstStyle/>
          <a:p>
            <a:r>
              <a:rPr lang="da-DK" sz="700" b="1">
                <a:latin typeface="+mj-lt"/>
                <a:cs typeface="Arial" pitchFamily="34" charset="0"/>
              </a:rPr>
              <a:t>Kilde</a:t>
            </a:r>
            <a:r>
              <a:rPr lang="da-DK" sz="700">
                <a:latin typeface="+mj-lt"/>
                <a:cs typeface="Arial" pitchFamily="34" charset="0"/>
              </a:rPr>
              <a:t>: Beregninger foretaget af COWI, med udgangspunkt i oplysninger om den forventede kapacitet, enhedspriser og konstruktionsperiode. </a:t>
            </a:r>
          </a:p>
        </p:txBody>
      </p:sp>
    </p:spTree>
    <p:extLst>
      <p:ext uri="{BB962C8B-B14F-4D97-AF65-F5344CB8AC3E}">
        <p14:creationId xmlns:p14="http://schemas.microsoft.com/office/powerpoint/2010/main" val="230649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F643-C4EE-EE43-26EE-72E529406D42}"/>
              </a:ext>
            </a:extLst>
          </p:cNvPr>
          <p:cNvSpPr>
            <a:spLocks noGrp="1"/>
          </p:cNvSpPr>
          <p:nvPr>
            <p:ph type="title"/>
          </p:nvPr>
        </p:nvSpPr>
        <p:spPr>
          <a:xfrm>
            <a:off x="271147" y="503953"/>
            <a:ext cx="8601056" cy="352800"/>
          </a:xfrm>
        </p:spPr>
        <p:txBody>
          <a:bodyPr/>
          <a:lstStyle/>
          <a:p>
            <a:r>
              <a:rPr lang="da-DK" sz="1600" dirty="0">
                <a:effectLst/>
                <a:ea typeface="Times New Roman" panose="02020603050405020304" pitchFamily="18" charset="0"/>
              </a:rPr>
              <a:t>Arbejdskraftbehovet til etablering af </a:t>
            </a:r>
            <a:r>
              <a:rPr lang="da-DK" dirty="0" err="1"/>
              <a:t>havvind</a:t>
            </a:r>
            <a:r>
              <a:rPr lang="da-DK" dirty="0"/>
              <a:t> </a:t>
            </a:r>
            <a:r>
              <a:rPr lang="da-DK" sz="1600" dirty="0">
                <a:effectLst/>
                <a:ea typeface="Times New Roman" panose="02020603050405020304" pitchFamily="18" charset="0"/>
              </a:rPr>
              <a:t>frem til 2035</a:t>
            </a:r>
            <a:endParaRPr lang="da-DK" dirty="0"/>
          </a:p>
        </p:txBody>
      </p:sp>
      <p:sp>
        <p:nvSpPr>
          <p:cNvPr id="3" name="Text Placeholder 2">
            <a:extLst>
              <a:ext uri="{FF2B5EF4-FFF2-40B4-BE49-F238E27FC236}">
                <a16:creationId xmlns:a16="http://schemas.microsoft.com/office/drawing/2014/main" id="{16081757-B301-3D4A-909B-5A2570049A75}"/>
              </a:ext>
            </a:extLst>
          </p:cNvPr>
          <p:cNvSpPr>
            <a:spLocks noGrp="1"/>
          </p:cNvSpPr>
          <p:nvPr>
            <p:ph type="body" sz="quarter" idx="13"/>
          </p:nvPr>
        </p:nvSpPr>
        <p:spPr/>
        <p:txBody>
          <a:bodyPr/>
          <a:lstStyle/>
          <a:p>
            <a:r>
              <a:rPr lang="da-DK" sz="800">
                <a:solidFill>
                  <a:schemeClr val="accent1"/>
                </a:solidFill>
              </a:rPr>
              <a:t>Arbejdskraftudfordringer i Det Blå Danmark</a:t>
            </a:r>
            <a:endParaRPr lang="da-DK"/>
          </a:p>
        </p:txBody>
      </p:sp>
      <p:sp>
        <p:nvSpPr>
          <p:cNvPr id="25" name="Content Placeholder 24">
            <a:extLst>
              <a:ext uri="{FF2B5EF4-FFF2-40B4-BE49-F238E27FC236}">
                <a16:creationId xmlns:a16="http://schemas.microsoft.com/office/drawing/2014/main" id="{97531A07-B76E-ECCC-3EE3-9D8561381998}"/>
              </a:ext>
            </a:extLst>
          </p:cNvPr>
          <p:cNvSpPr>
            <a:spLocks noGrp="1"/>
          </p:cNvSpPr>
          <p:nvPr>
            <p:ph sz="quarter" idx="15"/>
          </p:nvPr>
        </p:nvSpPr>
        <p:spPr>
          <a:xfrm>
            <a:off x="271148" y="1128713"/>
            <a:ext cx="3812612" cy="3606278"/>
          </a:xfrm>
        </p:spPr>
        <p:txBody>
          <a:bodyPr/>
          <a:lstStyle/>
          <a:p>
            <a:r>
              <a:rPr lang="da-DK" sz="800">
                <a:latin typeface="+mj-lt"/>
                <a:cs typeface="Arial" pitchFamily="34" charset="0"/>
              </a:rPr>
              <a:t>Investeringerne i </a:t>
            </a:r>
            <a:r>
              <a:rPr lang="da-DK" sz="800" err="1">
                <a:latin typeface="+mj-lt"/>
                <a:cs typeface="Arial" pitchFamily="34" charset="0"/>
              </a:rPr>
              <a:t>havvind</a:t>
            </a:r>
            <a:r>
              <a:rPr lang="da-DK" sz="800">
                <a:latin typeface="+mj-lt"/>
                <a:cs typeface="Arial" pitchFamily="34" charset="0"/>
              </a:rPr>
              <a:t> vil indebærer et samlet arbejdskraftbehov på </a:t>
            </a:r>
            <a:r>
              <a:rPr lang="da-DK" sz="800">
                <a:solidFill>
                  <a:schemeClr val="accent1"/>
                </a:solidFill>
                <a:latin typeface="+mj-lt"/>
                <a:cs typeface="Arial" pitchFamily="34" charset="0"/>
              </a:rPr>
              <a:t>21.489 årsværk </a:t>
            </a:r>
            <a:r>
              <a:rPr lang="da-DK" sz="800">
                <a:latin typeface="+mj-lt"/>
                <a:cs typeface="Arial" pitchFamily="34" charset="0"/>
              </a:rPr>
              <a:t>i Det Blå Danmark</a:t>
            </a:r>
            <a:r>
              <a:rPr lang="da-DK">
                <a:latin typeface="+mj-lt"/>
              </a:rPr>
              <a:t> i perioden 2023-2035. Det svarer til, at der i gennemsnit skal bruges 1.653 ekstra årsværk i Det Blå Danmark hvert år i de kommende 13 år (2023-2035).</a:t>
            </a:r>
          </a:p>
          <a:p>
            <a:r>
              <a:rPr lang="da-DK">
                <a:latin typeface="+mj-lt"/>
              </a:rPr>
              <a:t>I perioden 2028-2030, hvor behovet er højst, vil Det Blå Danmark have brug for henholdsvis 3.140 (2028), 3.112 (2029) og 4.542 (2030) ekstra medarbejdere. </a:t>
            </a:r>
          </a:p>
          <a:p>
            <a:r>
              <a:rPr lang="da-DK">
                <a:latin typeface="+mj-lt"/>
              </a:rPr>
              <a:t>Til perspektivering beskæftiger Det Blå Danmark, ca. 63.000 medarbejdere i dag. I perioden 2011 til 2021 er beskæftigelsen øget med 65 personer. (Jf. Søfartsstyrelsen, Beskæftigelse og produktion i Det Blå Danmark, 2022). </a:t>
            </a:r>
          </a:p>
          <a:p>
            <a:endParaRPr lang="da-DK">
              <a:latin typeface="+mj-lt"/>
            </a:endParaRPr>
          </a:p>
          <a:p>
            <a:endParaRPr lang="da-DK">
              <a:latin typeface="+mj-lt"/>
            </a:endParaRPr>
          </a:p>
          <a:p>
            <a:endParaRPr lang="da-DK">
              <a:latin typeface="+mj-lt"/>
            </a:endParaRPr>
          </a:p>
          <a:p>
            <a:endParaRPr lang="da-DK" sz="800">
              <a:latin typeface="+mj-lt"/>
              <a:cs typeface="Arial" pitchFamily="34" charset="0"/>
            </a:endParaRPr>
          </a:p>
          <a:p>
            <a:endParaRPr lang="da-DK"/>
          </a:p>
        </p:txBody>
      </p:sp>
      <p:sp>
        <p:nvSpPr>
          <p:cNvPr id="15" name="TextBox 14">
            <a:extLst>
              <a:ext uri="{FF2B5EF4-FFF2-40B4-BE49-F238E27FC236}">
                <a16:creationId xmlns:a16="http://schemas.microsoft.com/office/drawing/2014/main" id="{A67C2CB3-FBC6-27C2-D6C2-5583F4355BF0}"/>
              </a:ext>
            </a:extLst>
          </p:cNvPr>
          <p:cNvSpPr txBox="1"/>
          <p:nvPr/>
        </p:nvSpPr>
        <p:spPr>
          <a:xfrm>
            <a:off x="4705894" y="1128713"/>
            <a:ext cx="3625468" cy="461665"/>
          </a:xfrm>
          <a:prstGeom prst="rect">
            <a:avLst/>
          </a:prstGeom>
          <a:noFill/>
        </p:spPr>
        <p:txBody>
          <a:bodyPr wrap="square" rtlCol="0">
            <a:spAutoFit/>
          </a:bodyPr>
          <a:lstStyle/>
          <a:p>
            <a:pPr>
              <a:tabLst>
                <a:tab pos="444500" algn="l"/>
              </a:tabLst>
            </a:pPr>
            <a:r>
              <a:rPr lang="da-DK" sz="800">
                <a:latin typeface="+mj-lt"/>
                <a:cs typeface="Arial" pitchFamily="34" charset="0"/>
              </a:rPr>
              <a:t>Figur 3: 	Udviklingen i det samlede direkte og indirekte arbejdskraftbehov   	i Det Blå Danmark til etablering af </a:t>
            </a:r>
            <a:r>
              <a:rPr lang="da-DK" sz="800" b="1">
                <a:solidFill>
                  <a:schemeClr val="accent1"/>
                </a:solidFill>
                <a:latin typeface="+mj-lt"/>
                <a:cs typeface="Arial" pitchFamily="34" charset="0"/>
              </a:rPr>
              <a:t>havvind</a:t>
            </a:r>
            <a:r>
              <a:rPr lang="da-DK" sz="800">
                <a:latin typeface="+mj-lt"/>
                <a:cs typeface="Arial" pitchFamily="34" charset="0"/>
              </a:rPr>
              <a:t> i perioden 2023-	2035. Opgjort i årsværk.  </a:t>
            </a:r>
          </a:p>
        </p:txBody>
      </p:sp>
      <p:sp>
        <p:nvSpPr>
          <p:cNvPr id="7" name="TextBox 6">
            <a:extLst>
              <a:ext uri="{FF2B5EF4-FFF2-40B4-BE49-F238E27FC236}">
                <a16:creationId xmlns:a16="http://schemas.microsoft.com/office/drawing/2014/main" id="{A0F517E1-DAA8-584A-2812-A8849096F527}"/>
              </a:ext>
            </a:extLst>
          </p:cNvPr>
          <p:cNvSpPr txBox="1"/>
          <p:nvPr/>
        </p:nvSpPr>
        <p:spPr>
          <a:xfrm>
            <a:off x="7755835" y="2922181"/>
            <a:ext cx="1388165" cy="523220"/>
          </a:xfrm>
          <a:prstGeom prst="rect">
            <a:avLst/>
          </a:prstGeom>
          <a:noFill/>
        </p:spPr>
        <p:txBody>
          <a:bodyPr wrap="square" rtlCol="0">
            <a:spAutoFit/>
          </a:bodyPr>
          <a:lstStyle/>
          <a:p>
            <a:r>
              <a:rPr lang="da-DK" sz="700" b="1">
                <a:latin typeface="+mj-lt"/>
                <a:cs typeface="Arial" pitchFamily="34" charset="0"/>
              </a:rPr>
              <a:t>Kilde</a:t>
            </a:r>
            <a:r>
              <a:rPr lang="da-DK" sz="700">
                <a:latin typeface="+mj-lt"/>
                <a:cs typeface="Arial" pitchFamily="34" charset="0"/>
              </a:rPr>
              <a:t>: Beregninger foretaget af COWI på baggrund af COWIs beregningsmodel GREDA. </a:t>
            </a:r>
          </a:p>
        </p:txBody>
      </p:sp>
      <p:pic>
        <p:nvPicPr>
          <p:cNvPr id="16" name="Picture 15">
            <a:extLst>
              <a:ext uri="{FF2B5EF4-FFF2-40B4-BE49-F238E27FC236}">
                <a16:creationId xmlns:a16="http://schemas.microsoft.com/office/drawing/2014/main" id="{7705D0BD-8216-8A6F-2DAA-11CDBE2BD636}"/>
              </a:ext>
            </a:extLst>
          </p:cNvPr>
          <p:cNvPicPr>
            <a:picLocks noChangeAspect="1"/>
          </p:cNvPicPr>
          <p:nvPr/>
        </p:nvPicPr>
        <p:blipFill>
          <a:blip r:embed="rId2"/>
          <a:stretch>
            <a:fillRect/>
          </a:stretch>
        </p:blipFill>
        <p:spPr>
          <a:xfrm>
            <a:off x="4883035" y="1590378"/>
            <a:ext cx="2872800" cy="1941384"/>
          </a:xfrm>
          <a:prstGeom prst="rect">
            <a:avLst/>
          </a:prstGeom>
        </p:spPr>
      </p:pic>
      <p:pic>
        <p:nvPicPr>
          <p:cNvPr id="5" name="Picture 4" descr="A boat in the water&#10;&#10;Description automatically generated">
            <a:extLst>
              <a:ext uri="{FF2B5EF4-FFF2-40B4-BE49-F238E27FC236}">
                <a16:creationId xmlns:a16="http://schemas.microsoft.com/office/drawing/2014/main" id="{01175713-3EBF-A558-7975-9C62AA815D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220"/>
          <a:stretch/>
        </p:blipFill>
        <p:spPr>
          <a:xfrm>
            <a:off x="270511" y="2617390"/>
            <a:ext cx="3401266" cy="2059389"/>
          </a:xfrm>
          <a:prstGeom prst="rect">
            <a:avLst/>
          </a:prstGeom>
        </p:spPr>
      </p:pic>
    </p:spTree>
    <p:extLst>
      <p:ext uri="{BB962C8B-B14F-4D97-AF65-F5344CB8AC3E}">
        <p14:creationId xmlns:p14="http://schemas.microsoft.com/office/powerpoint/2010/main" val="132462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BE5D-A691-AF24-DE68-A7915529D7ED}"/>
              </a:ext>
            </a:extLst>
          </p:cNvPr>
          <p:cNvSpPr>
            <a:spLocks noGrp="1"/>
          </p:cNvSpPr>
          <p:nvPr>
            <p:ph type="title"/>
          </p:nvPr>
        </p:nvSpPr>
        <p:spPr>
          <a:xfrm>
            <a:off x="271147" y="503953"/>
            <a:ext cx="8601056" cy="410044"/>
          </a:xfrm>
        </p:spPr>
        <p:txBody>
          <a:bodyPr/>
          <a:lstStyle/>
          <a:p>
            <a:r>
              <a:rPr lang="da-DK" sz="1600" dirty="0">
                <a:effectLst/>
                <a:ea typeface="Times New Roman" panose="02020603050405020304" pitchFamily="18" charset="0"/>
              </a:rPr>
              <a:t>Arbejdskraftbehovet til etablering af </a:t>
            </a:r>
            <a:r>
              <a:rPr lang="da-DK" dirty="0" err="1"/>
              <a:t>havvind</a:t>
            </a:r>
            <a:r>
              <a:rPr lang="da-DK" dirty="0"/>
              <a:t> </a:t>
            </a:r>
            <a:r>
              <a:rPr lang="da-DK" sz="1600" dirty="0">
                <a:effectLst/>
                <a:ea typeface="Times New Roman" panose="02020603050405020304" pitchFamily="18" charset="0"/>
              </a:rPr>
              <a:t>frem til 2035</a:t>
            </a:r>
            <a:endParaRPr lang="da-DK" dirty="0"/>
          </a:p>
        </p:txBody>
      </p:sp>
      <p:sp>
        <p:nvSpPr>
          <p:cNvPr id="3" name="Text Placeholder 2">
            <a:extLst>
              <a:ext uri="{FF2B5EF4-FFF2-40B4-BE49-F238E27FC236}">
                <a16:creationId xmlns:a16="http://schemas.microsoft.com/office/drawing/2014/main" id="{BB4DCC32-BA8B-00CD-8154-CF89388355C5}"/>
              </a:ext>
            </a:extLst>
          </p:cNvPr>
          <p:cNvSpPr>
            <a:spLocks noGrp="1"/>
          </p:cNvSpPr>
          <p:nvPr>
            <p:ph type="body" sz="quarter" idx="13"/>
          </p:nvPr>
        </p:nvSpPr>
        <p:spPr/>
        <p:txBody>
          <a:bodyPr/>
          <a:lstStyle/>
          <a:p>
            <a:endParaRPr lang="da-DK"/>
          </a:p>
        </p:txBody>
      </p:sp>
      <p:sp>
        <p:nvSpPr>
          <p:cNvPr id="14" name="Content Placeholder 13">
            <a:extLst>
              <a:ext uri="{FF2B5EF4-FFF2-40B4-BE49-F238E27FC236}">
                <a16:creationId xmlns:a16="http://schemas.microsoft.com/office/drawing/2014/main" id="{16D32A21-6068-B164-2B01-0DB38C5DB663}"/>
              </a:ext>
            </a:extLst>
          </p:cNvPr>
          <p:cNvSpPr>
            <a:spLocks noGrp="1"/>
          </p:cNvSpPr>
          <p:nvPr>
            <p:ph sz="quarter" idx="15"/>
          </p:nvPr>
        </p:nvSpPr>
        <p:spPr>
          <a:xfrm>
            <a:off x="270510" y="1128713"/>
            <a:ext cx="4074661" cy="3510834"/>
          </a:xfrm>
        </p:spPr>
        <p:txBody>
          <a:bodyPr>
            <a:noAutofit/>
          </a:bodyPr>
          <a:lstStyle/>
          <a:p>
            <a:pPr>
              <a:lnSpc>
                <a:spcPct val="100000"/>
              </a:lnSpc>
            </a:pPr>
            <a:r>
              <a:rPr lang="da-DK" dirty="0">
                <a:effectLst/>
                <a:latin typeface="+mj-lt"/>
                <a:ea typeface="Times New Roman" panose="02020603050405020304" pitchFamily="18" charset="0"/>
                <a:cs typeface="Arial" panose="020B0604020202020204" pitchFamily="34" charset="0"/>
              </a:rPr>
              <a:t>De kortlagte investeringer i </a:t>
            </a:r>
            <a:r>
              <a:rPr lang="da-DK" dirty="0" err="1">
                <a:effectLst/>
                <a:latin typeface="+mj-lt"/>
                <a:ea typeface="Times New Roman" panose="02020603050405020304" pitchFamily="18" charset="0"/>
                <a:cs typeface="Arial" panose="020B0604020202020204" pitchFamily="34" charset="0"/>
              </a:rPr>
              <a:t>havvind</a:t>
            </a:r>
            <a:r>
              <a:rPr lang="da-DK" dirty="0">
                <a:effectLst/>
                <a:latin typeface="+mj-lt"/>
                <a:ea typeface="Times New Roman" panose="02020603050405020304" pitchFamily="18" charset="0"/>
                <a:cs typeface="Arial" panose="020B0604020202020204" pitchFamily="34" charset="0"/>
              </a:rPr>
              <a:t> forventes at skabe et særligt stort merbehov for ikke-faglærte og faglærte medarbejdere, jf. figur 4 på næste side. </a:t>
            </a:r>
          </a:p>
          <a:p>
            <a:pPr>
              <a:lnSpc>
                <a:spcPct val="100000"/>
              </a:lnSpc>
            </a:pPr>
            <a:r>
              <a:rPr lang="da-DK" dirty="0">
                <a:effectLst/>
                <a:latin typeface="+mj-lt"/>
                <a:ea typeface="Times New Roman" panose="02020603050405020304" pitchFamily="18" charset="0"/>
                <a:cs typeface="Arial" panose="020B0604020202020204" pitchFamily="34" charset="0"/>
              </a:rPr>
              <a:t>Over hele den 13-årige periode bliver der et merbehov for knap </a:t>
            </a:r>
            <a:r>
              <a:rPr lang="da-DK" dirty="0">
                <a:solidFill>
                  <a:srgbClr val="F04E23"/>
                </a:solidFill>
                <a:effectLst/>
                <a:latin typeface="+mj-lt"/>
                <a:ea typeface="Times New Roman" panose="02020603050405020304" pitchFamily="18" charset="0"/>
                <a:cs typeface="Arial" panose="020B0604020202020204" pitchFamily="34" charset="0"/>
              </a:rPr>
              <a:t>4.615 årsværk ikke- faglærte</a:t>
            </a:r>
            <a:r>
              <a:rPr lang="da-DK" dirty="0">
                <a:effectLst/>
                <a:latin typeface="+mj-lt"/>
                <a:ea typeface="Times New Roman" panose="02020603050405020304" pitchFamily="18" charset="0"/>
                <a:cs typeface="Arial" panose="020B0604020202020204" pitchFamily="34" charset="0"/>
              </a:rPr>
              <a:t>, svarende til ca</a:t>
            </a:r>
            <a:r>
              <a:rPr lang="da-DK" dirty="0">
                <a:latin typeface="+mj-lt"/>
                <a:ea typeface="Times New Roman" panose="02020603050405020304" pitchFamily="18" charset="0"/>
              </a:rPr>
              <a:t>. 355 </a:t>
            </a:r>
            <a:r>
              <a:rPr lang="da-DK" dirty="0">
                <a:effectLst/>
                <a:latin typeface="+mj-lt"/>
                <a:ea typeface="Times New Roman" panose="02020603050405020304" pitchFamily="18" charset="0"/>
                <a:cs typeface="Arial" panose="020B0604020202020204" pitchFamily="34" charset="0"/>
              </a:rPr>
              <a:t>fuldtidsansatte hvert år i gennemsnit og </a:t>
            </a:r>
            <a:r>
              <a:rPr lang="da-DK" dirty="0">
                <a:solidFill>
                  <a:schemeClr val="accent1"/>
                </a:solidFill>
                <a:effectLst/>
                <a:latin typeface="+mj-lt"/>
                <a:ea typeface="Times New Roman" panose="02020603050405020304" pitchFamily="18" charset="0"/>
                <a:cs typeface="Arial" panose="020B0604020202020204" pitchFamily="34" charset="0"/>
              </a:rPr>
              <a:t>8.666 faglærte</a:t>
            </a:r>
            <a:r>
              <a:rPr lang="da-DK" dirty="0">
                <a:solidFill>
                  <a:schemeClr val="tx1"/>
                </a:solidFill>
                <a:effectLst/>
                <a:latin typeface="+mj-lt"/>
                <a:ea typeface="Times New Roman" panose="02020603050405020304" pitchFamily="18" charset="0"/>
                <a:cs typeface="Arial" panose="020B0604020202020204" pitchFamily="34" charset="0"/>
              </a:rPr>
              <a:t>, svarende til ca. 666 </a:t>
            </a:r>
            <a:r>
              <a:rPr lang="da-DK" dirty="0">
                <a:effectLst/>
                <a:latin typeface="+mj-lt"/>
                <a:ea typeface="Times New Roman" panose="02020603050405020304" pitchFamily="18" charset="0"/>
                <a:cs typeface="Arial" panose="020B0604020202020204" pitchFamily="34" charset="0"/>
              </a:rPr>
              <a:t>fuldtidsansatte hvert år i gennemsnit i perioden 2023-2035.</a:t>
            </a:r>
            <a:endParaRPr lang="da-DK" dirty="0">
              <a:solidFill>
                <a:schemeClr val="accent1"/>
              </a:solidFill>
              <a:effectLst/>
              <a:latin typeface="+mj-lt"/>
              <a:ea typeface="Times New Roman" panose="02020603050405020304" pitchFamily="18" charset="0"/>
              <a:cs typeface="Arial" panose="020B0604020202020204" pitchFamily="34" charset="0"/>
            </a:endParaRPr>
          </a:p>
          <a:p>
            <a:pPr>
              <a:lnSpc>
                <a:spcPct val="100000"/>
              </a:lnSpc>
            </a:pPr>
            <a:r>
              <a:rPr lang="da-DK" dirty="0">
                <a:effectLst/>
                <a:latin typeface="+mj-lt"/>
                <a:ea typeface="Times New Roman" panose="02020603050405020304" pitchFamily="18" charset="0"/>
                <a:cs typeface="Arial" panose="020B0604020202020204" pitchFamily="34" charset="0"/>
              </a:rPr>
              <a:t>Ikke-faglærte dækker over personer, som ikke har en erhvervskompetencegivende uddannelse, dvs. at de højst har en grundskoleuddannelse eller en gymnasial uddannelse. En stor del af de ikke-faglærte er beskæftiget inden for Det Blå Danmark, bl.a. </a:t>
            </a:r>
            <a:r>
              <a:rPr lang="da-DK" dirty="0">
                <a:latin typeface="+mj-lt"/>
                <a:ea typeface="Times New Roman" panose="02020603050405020304" pitchFamily="18" charset="0"/>
              </a:rPr>
              <a:t>i forbindelse med arbejde på installationsskibe, transport af vindmøllekomponenter og andre logistikopgaver inden for søfarten. </a:t>
            </a:r>
            <a:endParaRPr lang="da-DK" dirty="0">
              <a:effectLst/>
              <a:latin typeface="+mj-lt"/>
              <a:ea typeface="Times New Roman" panose="02020603050405020304" pitchFamily="18" charset="0"/>
              <a:cs typeface="Arial" panose="020B0604020202020204" pitchFamily="34" charset="0"/>
            </a:endParaRPr>
          </a:p>
          <a:p>
            <a:pPr>
              <a:lnSpc>
                <a:spcPct val="100000"/>
              </a:lnSpc>
            </a:pPr>
            <a:r>
              <a:rPr lang="da-DK" dirty="0">
                <a:latin typeface="+mj-lt"/>
                <a:ea typeface="Times New Roman" panose="02020603050405020304" pitchFamily="18" charset="0"/>
              </a:rPr>
              <a:t>De tre grupper af faglærte, der bliver størst behov for er </a:t>
            </a:r>
            <a:r>
              <a:rPr lang="da-DK" dirty="0">
                <a:solidFill>
                  <a:schemeClr val="accent1"/>
                </a:solidFill>
                <a:latin typeface="+mj-lt"/>
                <a:ea typeface="Times New Roman" panose="02020603050405020304" pitchFamily="18" charset="0"/>
              </a:rPr>
              <a:t>industriteknikere, person- og lastvognsmekaniker samt kontoruddannede</a:t>
            </a:r>
            <a:r>
              <a:rPr lang="da-DK" dirty="0">
                <a:solidFill>
                  <a:schemeClr val="tx1"/>
                </a:solidFill>
                <a:latin typeface="+mj-lt"/>
                <a:ea typeface="Times New Roman" panose="02020603050405020304" pitchFamily="18" charset="0"/>
              </a:rPr>
              <a:t>, jf. figur 5 på næste side, hvor det er valgt eksplicit at vise de erhvervsfaglige uddannelser, der forventes størst efterspørgsel efter. </a:t>
            </a:r>
            <a:endParaRPr lang="da-DK" dirty="0">
              <a:latin typeface="+mj-lt"/>
              <a:ea typeface="Times New Roman" panose="02020603050405020304" pitchFamily="18" charset="0"/>
            </a:endParaRPr>
          </a:p>
          <a:p>
            <a:pPr>
              <a:lnSpc>
                <a:spcPct val="100000"/>
              </a:lnSpc>
            </a:pPr>
            <a:r>
              <a:rPr lang="da-DK" dirty="0">
                <a:latin typeface="+mj-lt"/>
                <a:ea typeface="Times New Roman" panose="02020603050405020304" pitchFamily="18" charset="0"/>
              </a:rPr>
              <a:t>Der bliver samtidigt brug for 2.081 årsværk med en kort videregående uddannelse, 3.215 personer med en mellemlang videregående uddannelse og 2.912 personer med en langvideregående uddannelse, jf. figur 5.</a:t>
            </a:r>
          </a:p>
          <a:p>
            <a:pPr>
              <a:lnSpc>
                <a:spcPct val="100000"/>
              </a:lnSpc>
            </a:pPr>
            <a:r>
              <a:rPr lang="da-DK" dirty="0">
                <a:latin typeface="+mj-lt"/>
                <a:ea typeface="Times New Roman" panose="02020603050405020304" pitchFamily="18" charset="0"/>
              </a:rPr>
              <a:t>De videregående uddannelser, der bliver størst behov for er personer med en cand.merc. inden for </a:t>
            </a:r>
            <a:r>
              <a:rPr lang="da-DK" dirty="0">
                <a:solidFill>
                  <a:schemeClr val="accent1"/>
                </a:solidFill>
                <a:latin typeface="+mj-lt"/>
                <a:ea typeface="Times New Roman" panose="02020603050405020304" pitchFamily="18" charset="0"/>
              </a:rPr>
              <a:t>erhvervsøkonomi og maskinmestre </a:t>
            </a:r>
            <a:r>
              <a:rPr lang="da-DK" dirty="0">
                <a:solidFill>
                  <a:schemeClr val="tx1"/>
                </a:solidFill>
                <a:latin typeface="+mj-lt"/>
                <a:ea typeface="Times New Roman" panose="02020603050405020304" pitchFamily="18" charset="0"/>
              </a:rPr>
              <a:t>samt personer med en kort videregående uddannelse inden for</a:t>
            </a:r>
            <a:r>
              <a:rPr lang="da-DK" dirty="0">
                <a:solidFill>
                  <a:schemeClr val="accent1"/>
                </a:solidFill>
                <a:latin typeface="+mj-lt"/>
                <a:ea typeface="Times New Roman" panose="02020603050405020304" pitchFamily="18" charset="0"/>
              </a:rPr>
              <a:t> maskinteknisk i øvrigt</a:t>
            </a:r>
            <a:r>
              <a:rPr lang="da-DK" dirty="0">
                <a:latin typeface="+mj-lt"/>
                <a:ea typeface="Times New Roman" panose="02020603050405020304" pitchFamily="18" charset="0"/>
              </a:rPr>
              <a:t>.</a:t>
            </a:r>
          </a:p>
          <a:p>
            <a:pPr>
              <a:lnSpc>
                <a:spcPct val="100000"/>
              </a:lnSpc>
            </a:pPr>
            <a:r>
              <a:rPr lang="da-DK" sz="800" dirty="0">
                <a:latin typeface="+mj-lt"/>
                <a:ea typeface="Times New Roman" panose="02020603050405020304" pitchFamily="18" charset="0"/>
              </a:rPr>
              <a:t>Beregningerne viser desuden, at der også kommer en stigende efterspørgsel efter </a:t>
            </a:r>
            <a:r>
              <a:rPr lang="da-DK" sz="800" dirty="0">
                <a:solidFill>
                  <a:schemeClr val="accent1"/>
                </a:solidFill>
                <a:latin typeface="+mj-lt"/>
                <a:ea typeface="Times New Roman" panose="02020603050405020304" pitchFamily="18" charset="0"/>
              </a:rPr>
              <a:t>søfarende</a:t>
            </a:r>
            <a:r>
              <a:rPr lang="da-DK" sz="800" dirty="0">
                <a:latin typeface="+mj-lt"/>
                <a:ea typeface="Times New Roman" panose="02020603050405020304" pitchFamily="18" charset="0"/>
              </a:rPr>
              <a:t>, dvs. medarbejdere med en maritim uddannelsesbaggrund. </a:t>
            </a:r>
          </a:p>
          <a:p>
            <a:pPr>
              <a:lnSpc>
                <a:spcPct val="100000"/>
              </a:lnSpc>
            </a:pPr>
            <a:r>
              <a:rPr lang="da-DK" sz="800" dirty="0">
                <a:latin typeface="+mj-lt"/>
                <a:ea typeface="Times New Roman" panose="02020603050405020304" pitchFamily="18" charset="0"/>
              </a:rPr>
              <a:t>De forventede investeringer i </a:t>
            </a:r>
            <a:r>
              <a:rPr lang="da-DK" sz="800" dirty="0" err="1">
                <a:latin typeface="+mj-lt"/>
                <a:ea typeface="Times New Roman" panose="02020603050405020304" pitchFamily="18" charset="0"/>
              </a:rPr>
              <a:t>havvind</a:t>
            </a:r>
            <a:r>
              <a:rPr lang="da-DK" sz="800" dirty="0">
                <a:latin typeface="+mj-lt"/>
                <a:ea typeface="Times New Roman" panose="02020603050405020304" pitchFamily="18" charset="0"/>
              </a:rPr>
              <a:t> frem til 2035 vil betyder efterspørgsel efter yderligere </a:t>
            </a:r>
            <a:r>
              <a:rPr lang="da-DK" dirty="0">
                <a:latin typeface="+mn-lt"/>
                <a:ea typeface="Times New Roman" panose="02020603050405020304" pitchFamily="18" charset="0"/>
              </a:rPr>
              <a:t>451 maskinmestre, 27 </a:t>
            </a:r>
            <a:r>
              <a:rPr lang="da-DK" b="0" i="0" u="none" strike="noStrike" dirty="0">
                <a:solidFill>
                  <a:srgbClr val="000000"/>
                </a:solidFill>
                <a:effectLst/>
                <a:latin typeface="+mn-lt"/>
                <a:cs typeface="Arial" panose="020B0604020202020204" pitchFamily="34" charset="0"/>
              </a:rPr>
              <a:t>befarne og ubefarne skibsassistenter, 27 skibsførere (alle grader) og 5 skibsmaskinister. </a:t>
            </a:r>
            <a:endParaRPr lang="da-DK" sz="800" dirty="0">
              <a:latin typeface="+mj-lt"/>
              <a:ea typeface="Times New Roman" panose="02020603050405020304" pitchFamily="18" charset="0"/>
            </a:endParaRPr>
          </a:p>
          <a:p>
            <a:pPr>
              <a:lnSpc>
                <a:spcPct val="100000"/>
              </a:lnSpc>
            </a:pPr>
            <a:endParaRPr lang="da-DK" dirty="0">
              <a:latin typeface="+mj-lt"/>
              <a:ea typeface="Times New Roman" panose="02020603050405020304" pitchFamily="18" charset="0"/>
            </a:endParaRPr>
          </a:p>
          <a:p>
            <a:pPr>
              <a:lnSpc>
                <a:spcPct val="100000"/>
              </a:lnSpc>
            </a:pPr>
            <a:endParaRPr lang="da-DK" dirty="0">
              <a:latin typeface="+mj-lt"/>
              <a:ea typeface="Times New Roman" panose="02020603050405020304" pitchFamily="18" charset="0"/>
            </a:endParaRPr>
          </a:p>
          <a:p>
            <a:pPr>
              <a:lnSpc>
                <a:spcPct val="100000"/>
              </a:lnSpc>
            </a:pPr>
            <a:endParaRPr lang="da-DK" dirty="0">
              <a:latin typeface="+mj-lt"/>
              <a:ea typeface="Times New Roman" panose="02020603050405020304" pitchFamily="18" charset="0"/>
            </a:endParaRPr>
          </a:p>
          <a:p>
            <a:pPr>
              <a:lnSpc>
                <a:spcPct val="100000"/>
              </a:lnSpc>
            </a:pPr>
            <a:endParaRPr lang="da-DK" dirty="0">
              <a:latin typeface="+mj-lt"/>
              <a:ea typeface="Times New Roman" panose="02020603050405020304" pitchFamily="18" charset="0"/>
            </a:endParaRPr>
          </a:p>
          <a:p>
            <a:pPr>
              <a:lnSpc>
                <a:spcPct val="100000"/>
              </a:lnSpc>
            </a:pPr>
            <a:endParaRPr lang="da-DK" dirty="0">
              <a:latin typeface="+mj-lt"/>
              <a:ea typeface="Times New Roman" panose="02020603050405020304" pitchFamily="18" charset="0"/>
            </a:endParaRPr>
          </a:p>
          <a:p>
            <a:pPr>
              <a:lnSpc>
                <a:spcPts val="1350"/>
              </a:lnSpc>
            </a:pPr>
            <a:endParaRPr lang="da-DK" dirty="0">
              <a:effectLst/>
              <a:latin typeface="+mj-lt"/>
              <a:ea typeface="Times New Roman" panose="02020603050405020304" pitchFamily="18" charset="0"/>
              <a:cs typeface="Arial" panose="020B0604020202020204" pitchFamily="34" charset="0"/>
            </a:endParaRPr>
          </a:p>
          <a:p>
            <a:pPr>
              <a:lnSpc>
                <a:spcPts val="1350"/>
              </a:lnSpc>
            </a:pPr>
            <a:endParaRPr lang="da-DK" dirty="0">
              <a:latin typeface="+mj-lt"/>
              <a:ea typeface="Times New Roman" panose="02020603050405020304" pitchFamily="18" charset="0"/>
            </a:endParaRPr>
          </a:p>
          <a:p>
            <a:pPr>
              <a:lnSpc>
                <a:spcPts val="1350"/>
              </a:lnSpc>
            </a:pPr>
            <a:endParaRPr lang="da-DK" dirty="0">
              <a:effectLst/>
              <a:latin typeface="+mj-lt"/>
              <a:ea typeface="Times New Roman" panose="02020603050405020304" pitchFamily="18" charset="0"/>
              <a:cs typeface="Arial" panose="020B0604020202020204" pitchFamily="34" charset="0"/>
            </a:endParaRPr>
          </a:p>
        </p:txBody>
      </p:sp>
      <p:pic>
        <p:nvPicPr>
          <p:cNvPr id="5" name="Picture 4" descr="A boat in the ocean with a wind turbine&#10;&#10;Description automatically generated">
            <a:extLst>
              <a:ext uri="{FF2B5EF4-FFF2-40B4-BE49-F238E27FC236}">
                <a16:creationId xmlns:a16="http://schemas.microsoft.com/office/drawing/2014/main" id="{E2729C9C-4A84-55A4-22D9-D690A95795C1}"/>
              </a:ext>
              <a:ext uri="{C183D7F6-B498-43B3-948B-1728B52AA6E4}">
                <adec:decorative xmlns:adec="http://schemas.microsoft.com/office/drawing/2017/decorative" val="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88" b="7820"/>
          <a:stretch/>
        </p:blipFill>
        <p:spPr>
          <a:xfrm>
            <a:off x="5346797" y="1128713"/>
            <a:ext cx="2760119" cy="3427587"/>
          </a:xfrm>
          <a:prstGeom prst="rect">
            <a:avLst/>
          </a:prstGeom>
        </p:spPr>
      </p:pic>
      <p:sp>
        <p:nvSpPr>
          <p:cNvPr id="7" name="TextBox 6">
            <a:extLst>
              <a:ext uri="{FF2B5EF4-FFF2-40B4-BE49-F238E27FC236}">
                <a16:creationId xmlns:a16="http://schemas.microsoft.com/office/drawing/2014/main" id="{81131BC1-3A6F-9F80-B144-B5D6F8488C48}"/>
              </a:ext>
            </a:extLst>
          </p:cNvPr>
          <p:cNvSpPr txBox="1"/>
          <p:nvPr/>
        </p:nvSpPr>
        <p:spPr>
          <a:xfrm>
            <a:off x="5278582" y="4510452"/>
            <a:ext cx="1510145" cy="184666"/>
          </a:xfrm>
          <a:prstGeom prst="rect">
            <a:avLst/>
          </a:prstGeom>
          <a:noFill/>
        </p:spPr>
        <p:txBody>
          <a:bodyPr wrap="square" rtlCol="0">
            <a:spAutoFit/>
          </a:bodyPr>
          <a:lstStyle/>
          <a:p>
            <a:r>
              <a:rPr lang="da-DK" sz="600" dirty="0">
                <a:latin typeface="+mj-lt"/>
                <a:cs typeface="Arial" pitchFamily="34" charset="0"/>
              </a:rPr>
              <a:t>Foto: Alan O’Neill</a:t>
            </a:r>
          </a:p>
        </p:txBody>
      </p:sp>
    </p:spTree>
    <p:extLst>
      <p:ext uri="{BB962C8B-B14F-4D97-AF65-F5344CB8AC3E}">
        <p14:creationId xmlns:p14="http://schemas.microsoft.com/office/powerpoint/2010/main" val="323781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WI_master">
  <a:themeElements>
    <a:clrScheme name="!COWI">
      <a:dk1>
        <a:srgbClr val="151515"/>
      </a:dk1>
      <a:lt1>
        <a:srgbClr val="FFFFFF"/>
      </a:lt1>
      <a:dk2>
        <a:srgbClr val="D5F0E9"/>
      </a:dk2>
      <a:lt2>
        <a:srgbClr val="D2EAF7"/>
      </a:lt2>
      <a:accent1>
        <a:srgbClr val="F04E23"/>
      </a:accent1>
      <a:accent2>
        <a:srgbClr val="612141"/>
      </a:accent2>
      <a:accent3>
        <a:srgbClr val="1C2B54"/>
      </a:accent3>
      <a:accent4>
        <a:srgbClr val="31B18F"/>
      </a:accent4>
      <a:accent5>
        <a:srgbClr val="FCE3E3"/>
      </a:accent5>
      <a:accent6>
        <a:srgbClr val="EFE1D6"/>
      </a:accent6>
      <a:hlink>
        <a:srgbClr val="151515"/>
      </a:hlink>
      <a:folHlink>
        <a:srgbClr val="151515"/>
      </a:folHlink>
    </a:clrScheme>
    <a:fontScheme name="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mj-lt"/>
            <a:cs typeface="Arial" pitchFamily="34" charset="0"/>
          </a:defRPr>
        </a:defPPr>
      </a:lstStyle>
    </a:txDef>
  </a:objectDefaults>
  <a:extraClrSchemeLst/>
  <a:extLst>
    <a:ext uri="{05A4C25C-085E-4340-85A3-A5531E510DB2}">
      <thm15:themeFamily xmlns:thm15="http://schemas.microsoft.com/office/thememl/2012/main" name="COWI_16_9.potx" id="{87CCE9DB-D345-42BC-9F58-195FFE718D70}" vid="{30E4CB1C-430F-4569-962D-7DF86BC96517}"/>
    </a:ext>
  </a:extLst>
</a:theme>
</file>

<file path=ppt/theme/theme2.xml><?xml version="1.0" encoding="utf-8"?>
<a:theme xmlns:a="http://schemas.openxmlformats.org/drawingml/2006/main" name="Office Theme">
  <a:themeElements>
    <a:clrScheme name="COWI">
      <a:dk1>
        <a:srgbClr val="1F1F1F"/>
      </a:dk1>
      <a:lt1>
        <a:sysClr val="window" lastClr="FFFFFF"/>
      </a:lt1>
      <a:dk2>
        <a:srgbClr val="58595B"/>
      </a:dk2>
      <a:lt2>
        <a:srgbClr val="D0C7BD"/>
      </a:lt2>
      <a:accent1>
        <a:srgbClr val="9F948A"/>
      </a:accent1>
      <a:accent2>
        <a:srgbClr val="44626A"/>
      </a:accent2>
      <a:accent3>
        <a:srgbClr val="F04E23"/>
      </a:accent3>
      <a:accent4>
        <a:srgbClr val="B3D455"/>
      </a:accent4>
      <a:accent5>
        <a:srgbClr val="818B96"/>
      </a:accent5>
      <a:accent6>
        <a:srgbClr val="D0C7BD"/>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WI">
      <a:dk1>
        <a:srgbClr val="1F1F1F"/>
      </a:dk1>
      <a:lt1>
        <a:sysClr val="window" lastClr="FFFFFF"/>
      </a:lt1>
      <a:dk2>
        <a:srgbClr val="58595B"/>
      </a:dk2>
      <a:lt2>
        <a:srgbClr val="D0C7BD"/>
      </a:lt2>
      <a:accent1>
        <a:srgbClr val="9F948A"/>
      </a:accent1>
      <a:accent2>
        <a:srgbClr val="44626A"/>
      </a:accent2>
      <a:accent3>
        <a:srgbClr val="F04E23"/>
      </a:accent3>
      <a:accent4>
        <a:srgbClr val="B3D455"/>
      </a:accent4>
      <a:accent5>
        <a:srgbClr val="818B96"/>
      </a:accent5>
      <a:accent6>
        <a:srgbClr val="D0C7BD"/>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861ca1b-40ed-4079-ad0d-6d2ceed1d367">
      <UserInfo>
        <DisplayName>Helle Engelund</DisplayName>
        <AccountId>15</AccountId>
        <AccountType/>
      </UserInfo>
    </SharedWithUsers>
    <lcf76f155ced4ddcb4097134ff3c332f xmlns="a3770534-f6c2-4fb0-9db1-1642598811a3">
      <Terms xmlns="http://schemas.microsoft.com/office/infopath/2007/PartnerControls"/>
    </lcf76f155ced4ddcb4097134ff3c332f>
    <TaxCatchAll xmlns="7861ca1b-40ed-4079-ad0d-6d2ceed1d3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A3B367570A5842A7964300843469B6" ma:contentTypeVersion="12" ma:contentTypeDescription="Create a new document." ma:contentTypeScope="" ma:versionID="9cc675574361ba57912115c0d851c1b5">
  <xsd:schema xmlns:xsd="http://www.w3.org/2001/XMLSchema" xmlns:xs="http://www.w3.org/2001/XMLSchema" xmlns:p="http://schemas.microsoft.com/office/2006/metadata/properties" xmlns:ns2="a3770534-f6c2-4fb0-9db1-1642598811a3" xmlns:ns3="7861ca1b-40ed-4079-ad0d-6d2ceed1d367" targetNamespace="http://schemas.microsoft.com/office/2006/metadata/properties" ma:root="true" ma:fieldsID="bef6ea33e19adb63ed65a539c091cfdf" ns2:_="" ns3:_="">
    <xsd:import namespace="a3770534-f6c2-4fb0-9db1-1642598811a3"/>
    <xsd:import namespace="7861ca1b-40ed-4079-ad0d-6d2ceed1d36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770534-f6c2-4fb0-9db1-1642598811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b14d2a-266d-41d8-ae34-cec0a80f25a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61ca1b-40ed-4079-ad0d-6d2ceed1d36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17f60a9-686a-48b1-bb51-a74542da3768}" ma:internalName="TaxCatchAll" ma:showField="CatchAllData" ma:web="7861ca1b-40ed-4079-ad0d-6d2ceed1d3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1B0953-EF51-4DF5-9A3A-0574ADE45A4E}">
  <ds:schemaRefs>
    <ds:schemaRef ds:uri="7861ca1b-40ed-4079-ad0d-6d2ceed1d367"/>
    <ds:schemaRef ds:uri="a3770534-f6c2-4fb0-9db1-1642598811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DC26FB-AD78-4B56-B6A3-9D5F7D1D2A23}">
  <ds:schemaRefs>
    <ds:schemaRef ds:uri="http://schemas.microsoft.com/sharepoint/v3/contenttype/forms"/>
  </ds:schemaRefs>
</ds:datastoreItem>
</file>

<file path=customXml/itemProps3.xml><?xml version="1.0" encoding="utf-8"?>
<ds:datastoreItem xmlns:ds="http://schemas.openxmlformats.org/officeDocument/2006/customXml" ds:itemID="{C3B063EA-0B3D-4E1D-BC4D-C647FD177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770534-f6c2-4fb0-9db1-1642598811a3"/>
    <ds:schemaRef ds:uri="7861ca1b-40ed-4079-ad0d-6d2ceed1d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COWI_16_9</Template>
  <TotalTime>560</TotalTime>
  <Words>6383</Words>
  <Application>Microsoft Office PowerPoint</Application>
  <PresentationFormat>On-screen Show (16:9)</PresentationFormat>
  <Paragraphs>330</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Inter</vt:lpstr>
      <vt:lpstr>Inter Light</vt:lpstr>
      <vt:lpstr>Verdana</vt:lpstr>
      <vt:lpstr>COWI_master</vt:lpstr>
      <vt:lpstr>Arbejdskraftudfordringer i Det Blå Danmark</vt:lpstr>
      <vt:lpstr>Dokumentoplysninger</vt:lpstr>
      <vt:lpstr>Arbejdskraftudfordringer i Det Blå Danmark</vt:lpstr>
      <vt:lpstr>Indledning</vt:lpstr>
      <vt:lpstr>Det Blå Danmark – styrker og potentialer  </vt:lpstr>
      <vt:lpstr>Investeringer og arbejdskraftbehov i Det Blå Danmark </vt:lpstr>
      <vt:lpstr>Merinvesteringerne i havvind frem til 2035</vt:lpstr>
      <vt:lpstr>Arbejdskraftbehovet til etablering af havvind frem til 2035</vt:lpstr>
      <vt:lpstr>Arbejdskraftbehovet til etablering af havvind frem til 2035</vt:lpstr>
      <vt:lpstr>Arbejdskraftbehovet til etablering af havvind frem til 2035</vt:lpstr>
      <vt:lpstr>Investeringer i Carbon, Capture and Storage, CCS</vt:lpstr>
      <vt:lpstr>Arbejdskraftbehovet til etablering af CCS frem til 2035</vt:lpstr>
      <vt:lpstr>Arbejdskraftbehovet til etablering af CCS frem til 2035</vt:lpstr>
      <vt:lpstr>Investeringer i nye patruljeskibe til Søværnet</vt:lpstr>
      <vt:lpstr>Arbejdskraftbehovet til bygning af nye patruljeskibe </vt:lpstr>
      <vt:lpstr>Investering i forskning og udvikling</vt:lpstr>
      <vt:lpstr>Investering i forskning og udvikling</vt:lpstr>
      <vt:lpstr>Investering i forskning og udvikling</vt:lpstr>
      <vt:lpstr>Investering i forskning og udvikling</vt:lpstr>
      <vt:lpstr>Investering i forskning og udvikling</vt:lpstr>
      <vt:lpstr>Metode og datagrundlag </vt:lpstr>
      <vt:lpstr>Afgrænsning af den maritime sektor</vt:lpstr>
      <vt:lpstr>Metode og datagrundlag - havvind</vt:lpstr>
      <vt:lpstr>Metode og datagrundlag CCS</vt:lpstr>
      <vt:lpstr>Metode og datagrundlag – flådefartøjer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Udviklingspotentialer for et fynsk væksteventyr</dc:title>
  <dc:creator>Poul Sørensen</dc:creator>
  <cp:lastModifiedBy>Poul Sørensen</cp:lastModifiedBy>
  <cp:revision>2</cp:revision>
  <dcterms:created xsi:type="dcterms:W3CDTF">2023-06-02T10:01:02Z</dcterms:created>
  <dcterms:modified xsi:type="dcterms:W3CDTF">2024-01-24T16:13:44Z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 </vt:lpwstr>
  </property>
  <property fmtid="{D5CDD505-2E9C-101B-9397-08002B2CF9AE}" pid="3" name="Language">
    <vt:lpwstr>Danish</vt:lpwstr>
  </property>
  <property fmtid="{D5CDD505-2E9C-101B-9397-08002B2CF9AE}" pid="4" name="CloudStatistics_StoryID">
    <vt:lpwstr>edbd5a81-271e-4081-a5de-4498e7ec7d92</vt:lpwstr>
  </property>
  <property fmtid="{D5CDD505-2E9C-101B-9397-08002B2CF9AE}" pid="5" name="MSIP_Label_120b757d-2548-4aee-bc90-d7a8c7f698de_Enabled">
    <vt:lpwstr>true</vt:lpwstr>
  </property>
  <property fmtid="{D5CDD505-2E9C-101B-9397-08002B2CF9AE}" pid="6" name="MSIP_Label_120b757d-2548-4aee-bc90-d7a8c7f698de_SetDate">
    <vt:lpwstr>2022-09-30T09:38:31Z</vt:lpwstr>
  </property>
  <property fmtid="{D5CDD505-2E9C-101B-9397-08002B2CF9AE}" pid="7" name="MSIP_Label_120b757d-2548-4aee-bc90-d7a8c7f698de_Method">
    <vt:lpwstr>Standard</vt:lpwstr>
  </property>
  <property fmtid="{D5CDD505-2E9C-101B-9397-08002B2CF9AE}" pid="8" name="MSIP_Label_120b757d-2548-4aee-bc90-d7a8c7f698de_Name">
    <vt:lpwstr>General</vt:lpwstr>
  </property>
  <property fmtid="{D5CDD505-2E9C-101B-9397-08002B2CF9AE}" pid="9" name="MSIP_Label_120b757d-2548-4aee-bc90-d7a8c7f698de_SiteId">
    <vt:lpwstr>11be1538-79d8-4939-82b8-b767805d825b</vt:lpwstr>
  </property>
  <property fmtid="{D5CDD505-2E9C-101B-9397-08002B2CF9AE}" pid="10" name="MSIP_Label_120b757d-2548-4aee-bc90-d7a8c7f698de_ActionId">
    <vt:lpwstr>255f3616-a79e-4b3b-abce-d038d1d17529</vt:lpwstr>
  </property>
  <property fmtid="{D5CDD505-2E9C-101B-9397-08002B2CF9AE}" pid="11" name="MSIP_Label_120b757d-2548-4aee-bc90-d7a8c7f698de_ContentBits">
    <vt:lpwstr>0</vt:lpwstr>
  </property>
  <property fmtid="{D5CDD505-2E9C-101B-9397-08002B2CF9AE}" pid="12" name="ContentTypeId">
    <vt:lpwstr>0x01010019A3B367570A5842A7964300843469B6</vt:lpwstr>
  </property>
  <property fmtid="{D5CDD505-2E9C-101B-9397-08002B2CF9AE}" pid="13" name="MediaServiceImageTags">
    <vt:lpwstr/>
  </property>
</Properties>
</file>